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slideMasters/slideMaster1.xml" ContentType="application/vnd.openxmlformats-officedocument.presentationml.slideMaster+xml"/>
  <Override PartName="/ppt/slideMasters/_rels/slideMaster1.xml.rels" ContentType="application/vnd.openxmlformats-package.relationships+xml"/>
  <Override PartName="/ppt/theme/theme1.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media/image1.jpeg" ContentType="image/jpeg"/>
  <Override PartName="/ppt/media/image2.png" ContentType="image/png"/>
  <Override PartName="/ppt/media/image3.wmf" ContentType="image/x-wmf"/>
  <Override PartName="/ppt/media/image4.wmf" ContentType="image/x-wmf"/>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
</Relationships>
</file>

<file path=ppt/charts/chart1.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1" sz="2160" spc="-1" strike="noStrike">
                <a:solidFill>
                  <a:srgbClr val="000000"/>
                </a:solidFill>
                <a:latin typeface="Georgia"/>
                <a:ea typeface="DejaVu Sans"/>
              </a:defRPr>
            </a:pPr>
            <a:r>
              <a:rPr b="1" sz="2160" spc="-1" strike="noStrike">
                <a:solidFill>
                  <a:srgbClr val="000000"/>
                </a:solidFill>
                <a:latin typeface="Georgia"/>
                <a:ea typeface="DejaVu Sans"/>
              </a:rPr>
              <a:t>Игра "Лапта"</a:t>
            </a:r>
          </a:p>
        </c:rich>
      </c:tx>
      <c:overlay val="0"/>
      <c:spPr>
        <a:noFill/>
        <a:ln w="0">
          <a:noFill/>
        </a:ln>
      </c:spPr>
    </c:title>
    <c:autoTitleDeleted val="0"/>
    <c:plotArea>
      <c:pieChart>
        <c:varyColors val="1"/>
        <c:ser>
          <c:idx val="0"/>
          <c:order val="0"/>
          <c:tx>
            <c:strRef>
              <c:f>label 0</c:f>
              <c:strCache>
                <c:ptCount val="1"/>
                <c:pt idx="0">
                  <c:v>Игра "Лапта"</c:v>
                </c:pt>
              </c:strCache>
            </c:strRef>
          </c:tx>
          <c:spPr>
            <a:solidFill>
              <a:srgbClr val="3891a7"/>
            </a:solidFill>
            <a:ln w="0">
              <a:noFill/>
            </a:ln>
          </c:spPr>
          <c:explosion val="0"/>
          <c:dPt>
            <c:idx val="0"/>
            <c:spPr>
              <a:solidFill>
                <a:srgbClr val="3891a7"/>
              </a:solidFill>
              <a:ln w="0">
                <a:noFill/>
              </a:ln>
            </c:spPr>
          </c:dPt>
          <c:dPt>
            <c:idx val="1"/>
            <c:spPr>
              <a:solidFill>
                <a:srgbClr val="feb80a"/>
              </a:solidFill>
              <a:ln w="0">
                <a:noFill/>
              </a:ln>
            </c:spPr>
          </c:dPt>
          <c:dLbls>
            <c:dLbl>
              <c:idx val="0"/>
              <c:txPr>
                <a:bodyPr wrap="square"/>
                <a:lstStyle/>
                <a:p>
                  <a:pPr>
                    <a:defRPr b="0" sz="1800" spc="-1" strike="noStrike">
                      <a:solidFill>
                        <a:srgbClr val="000000"/>
                      </a:solidFill>
                      <a:latin typeface="Georgia"/>
                      <a:ea typeface="DejaVu Sans"/>
                    </a:defRPr>
                  </a:pPr>
                </a:p>
              </c:txPr>
              <c:dLblPos val="bestFit"/>
              <c:showLegendKey val="0"/>
              <c:showVal val="0"/>
              <c:showCatName val="0"/>
              <c:showSerName val="0"/>
              <c:showPercent val="0"/>
              <c:separator>; </c:separator>
            </c:dLbl>
            <c:dLbl>
              <c:idx val="1"/>
              <c:txPr>
                <a:bodyPr wrap="square"/>
                <a:lstStyle/>
                <a:p>
                  <a:pPr>
                    <a:defRPr b="0" sz="1800" spc="-1" strike="noStrike">
                      <a:solidFill>
                        <a:srgbClr val="000000"/>
                      </a:solidFill>
                      <a:latin typeface="Georgia"/>
                      <a:ea typeface="DejaVu Sans"/>
                    </a:defRPr>
                  </a:pPr>
                </a:p>
              </c:txPr>
              <c:dLblPos val="bestFit"/>
              <c:showLegendKey val="0"/>
              <c:showVal val="0"/>
              <c:showCatName val="0"/>
              <c:showSerName val="0"/>
              <c:showPercent val="0"/>
              <c:separator>; </c:separator>
            </c:dLbl>
            <c:txPr>
              <a:bodyPr wrap="square"/>
              <a:lstStyle/>
              <a:p>
                <a:pPr>
                  <a:defRPr b="0" sz="1800" spc="-1" strike="noStrike">
                    <a:solidFill>
                      <a:srgbClr val="000000"/>
                    </a:solidFill>
                    <a:latin typeface="Georgia"/>
                    <a:ea typeface="DejaVu Sans"/>
                  </a:defRPr>
                </a:pPr>
              </a:p>
            </c:txPr>
            <c:dLblPos val="bestFit"/>
            <c:showLegendKey val="0"/>
            <c:showVal val="0"/>
            <c:showCatName val="0"/>
            <c:showSerName val="0"/>
            <c:showPercent val="0"/>
            <c:separator>; </c:separator>
            <c:showLeaderLines val="1"/>
          </c:dLbls>
          <c:cat>
            <c:strRef>
              <c:f>categories</c:f>
              <c:strCache>
                <c:ptCount val="2"/>
                <c:pt idx="0">
                  <c:v>знают</c:v>
                </c:pt>
                <c:pt idx="1">
                  <c:v>не знают</c:v>
                </c:pt>
              </c:strCache>
            </c:strRef>
          </c:cat>
          <c:val>
            <c:numRef>
              <c:f>0</c:f>
              <c:numCache>
                <c:formatCode>General</c:formatCode>
                <c:ptCount val="2"/>
                <c:pt idx="0">
                  <c:v>28</c:v>
                </c:pt>
                <c:pt idx="1">
                  <c:v>22</c:v>
                </c:pt>
              </c:numCache>
            </c:numRef>
          </c:val>
        </c:ser>
        <c:firstSliceAng val="0"/>
      </c:pieChart>
      <c:spPr>
        <a:noFill/>
        <a:ln w="0">
          <a:noFill/>
        </a:ln>
      </c:spPr>
    </c:plotArea>
    <c:legend>
      <c:legendPos val="r"/>
      <c:overlay val="0"/>
      <c:spPr>
        <a:noFill/>
        <a:ln w="0">
          <a:noFill/>
        </a:ln>
      </c:spPr>
      <c:txPr>
        <a:bodyPr/>
        <a:lstStyle/>
        <a:p>
          <a:pPr>
            <a:defRPr b="0" sz="1800" spc="-1" strike="noStrike">
              <a:solidFill>
                <a:srgbClr val="000000"/>
              </a:solidFill>
              <a:latin typeface="Georgia"/>
              <a:ea typeface="DejaVu Sans"/>
            </a:defRPr>
          </a:pPr>
        </a:p>
      </c:txPr>
    </c:legend>
    <c:plotVisOnly val="1"/>
    <c:dispBlanksAs val="gap"/>
  </c:chart>
  <c:spPr>
    <a:noFill/>
    <a:ln w="9360">
      <a:solidFill>
        <a:srgbClr val="d9d9d9"/>
      </a:solidFill>
      <a:round/>
    </a:ln>
  </c:spPr>
</c:chartSpace>
</file>

<file path=ppt/charts/chart2.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1" sz="2160" spc="-1" strike="noStrike">
                <a:solidFill>
                  <a:srgbClr val="000000"/>
                </a:solidFill>
                <a:latin typeface="Georgia"/>
                <a:ea typeface="DejaVu Sans"/>
              </a:defRPr>
            </a:pPr>
            <a:r>
              <a:rPr b="1" sz="2160" spc="-1" strike="noStrike">
                <a:solidFill>
                  <a:srgbClr val="000000"/>
                </a:solidFill>
                <a:latin typeface="Georgia"/>
                <a:ea typeface="DejaVu Sans"/>
              </a:rPr>
              <a:t>Кто участвовал?</a:t>
            </a:r>
          </a:p>
        </c:rich>
      </c:tx>
      <c:overlay val="0"/>
      <c:spPr>
        <a:noFill/>
        <a:ln w="0">
          <a:noFill/>
        </a:ln>
      </c:spPr>
    </c:title>
    <c:autoTitleDeleted val="0"/>
    <c:plotArea>
      <c:pieChart>
        <c:varyColors val="1"/>
        <c:ser>
          <c:idx val="0"/>
          <c:order val="0"/>
          <c:tx>
            <c:strRef>
              <c:f>label 0</c:f>
              <c:strCache>
                <c:ptCount val="1"/>
                <c:pt idx="0">
                  <c:v>Кто участвовал?</c:v>
                </c:pt>
              </c:strCache>
            </c:strRef>
          </c:tx>
          <c:spPr>
            <a:solidFill>
              <a:srgbClr val="3891a7"/>
            </a:solidFill>
            <a:ln w="0">
              <a:noFill/>
            </a:ln>
          </c:spPr>
          <c:explosion val="0"/>
          <c:dPt>
            <c:idx val="0"/>
            <c:spPr>
              <a:solidFill>
                <a:srgbClr val="3891a7"/>
              </a:solidFill>
              <a:ln w="0">
                <a:noFill/>
              </a:ln>
            </c:spPr>
          </c:dPt>
          <c:dPt>
            <c:idx val="1"/>
            <c:spPr>
              <a:solidFill>
                <a:srgbClr val="feb80a"/>
              </a:solidFill>
              <a:ln w="0">
                <a:noFill/>
              </a:ln>
            </c:spPr>
          </c:dPt>
          <c:dLbls>
            <c:dLbl>
              <c:idx val="0"/>
              <c:txPr>
                <a:bodyPr wrap="square"/>
                <a:lstStyle/>
                <a:p>
                  <a:pPr>
                    <a:defRPr b="0" sz="1800" spc="-1" strike="noStrike">
                      <a:solidFill>
                        <a:srgbClr val="000000"/>
                      </a:solidFill>
                      <a:latin typeface="Georgia"/>
                      <a:ea typeface="DejaVu Sans"/>
                    </a:defRPr>
                  </a:pPr>
                </a:p>
              </c:txPr>
              <c:dLblPos val="bestFit"/>
              <c:showLegendKey val="0"/>
              <c:showVal val="0"/>
              <c:showCatName val="0"/>
              <c:showSerName val="0"/>
              <c:showPercent val="0"/>
              <c:separator>; </c:separator>
            </c:dLbl>
            <c:dLbl>
              <c:idx val="1"/>
              <c:txPr>
                <a:bodyPr wrap="square"/>
                <a:lstStyle/>
                <a:p>
                  <a:pPr>
                    <a:defRPr b="0" sz="1800" spc="-1" strike="noStrike">
                      <a:solidFill>
                        <a:srgbClr val="000000"/>
                      </a:solidFill>
                      <a:latin typeface="Georgia"/>
                      <a:ea typeface="DejaVu Sans"/>
                    </a:defRPr>
                  </a:pPr>
                </a:p>
              </c:txPr>
              <c:dLblPos val="bestFit"/>
              <c:showLegendKey val="0"/>
              <c:showVal val="0"/>
              <c:showCatName val="0"/>
              <c:showSerName val="0"/>
              <c:showPercent val="0"/>
              <c:separator>; </c:separator>
            </c:dLbl>
            <c:txPr>
              <a:bodyPr wrap="square"/>
              <a:lstStyle/>
              <a:p>
                <a:pPr>
                  <a:defRPr b="0" sz="1800" spc="-1" strike="noStrike">
                    <a:solidFill>
                      <a:srgbClr val="000000"/>
                    </a:solidFill>
                    <a:latin typeface="Georgia"/>
                    <a:ea typeface="DejaVu Sans"/>
                  </a:defRPr>
                </a:pPr>
              </a:p>
            </c:txPr>
            <c:dLblPos val="bestFit"/>
            <c:showLegendKey val="0"/>
            <c:showVal val="0"/>
            <c:showCatName val="0"/>
            <c:showSerName val="0"/>
            <c:showPercent val="0"/>
            <c:separator>; </c:separator>
            <c:showLeaderLines val="1"/>
          </c:dLbls>
          <c:cat>
            <c:strRef>
              <c:f>categories</c:f>
              <c:strCache>
                <c:ptCount val="2"/>
                <c:pt idx="0">
                  <c:v>знают</c:v>
                </c:pt>
                <c:pt idx="1">
                  <c:v>не знают</c:v>
                </c:pt>
              </c:strCache>
            </c:strRef>
          </c:cat>
          <c:val>
            <c:numRef>
              <c:f>0</c:f>
              <c:numCache>
                <c:formatCode>General</c:formatCode>
                <c:ptCount val="2"/>
                <c:pt idx="0">
                  <c:v>10</c:v>
                </c:pt>
                <c:pt idx="1">
                  <c:v>40</c:v>
                </c:pt>
              </c:numCache>
            </c:numRef>
          </c:val>
        </c:ser>
        <c:firstSliceAng val="0"/>
      </c:pieChart>
      <c:spPr>
        <a:noFill/>
        <a:ln w="0">
          <a:noFill/>
        </a:ln>
      </c:spPr>
    </c:plotArea>
    <c:legend>
      <c:legendPos val="r"/>
      <c:overlay val="0"/>
      <c:spPr>
        <a:noFill/>
        <a:ln w="0">
          <a:noFill/>
        </a:ln>
      </c:spPr>
      <c:txPr>
        <a:bodyPr/>
        <a:lstStyle/>
        <a:p>
          <a:pPr>
            <a:defRPr b="0" sz="1800" spc="-1" strike="noStrike">
              <a:solidFill>
                <a:srgbClr val="000000"/>
              </a:solidFill>
              <a:latin typeface="Georgia"/>
              <a:ea typeface="DejaVu Sans"/>
            </a:defRPr>
          </a:pPr>
        </a:p>
      </c:txPr>
    </c:legend>
    <c:plotVisOnly val="1"/>
    <c:dispBlanksAs val="gap"/>
  </c:chart>
  <c:spPr>
    <a:noFill/>
    <a:ln w="9360">
      <a:solidFill>
        <a:srgbClr val="d9d9d9"/>
      </a:solidFill>
      <a:round/>
    </a:ln>
  </c:spPr>
</c:chartSpace>
</file>

<file path=ppt/charts/chart3.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1" sz="2160" spc="-1" strike="noStrike">
                <a:solidFill>
                  <a:srgbClr val="000000"/>
                </a:solidFill>
                <a:latin typeface="Georgia"/>
                <a:ea typeface="DejaVu Sans"/>
              </a:defRPr>
            </a:pPr>
            <a:r>
              <a:rPr b="1" sz="2160" spc="-1" strike="noStrike">
                <a:solidFill>
                  <a:srgbClr val="000000"/>
                </a:solidFill>
                <a:latin typeface="Georgia"/>
                <a:ea typeface="DejaVu Sans"/>
              </a:rPr>
              <a:t>Какие правила игры и спортивный инвенталь</a:t>
            </a:r>
          </a:p>
        </c:rich>
      </c:tx>
      <c:overlay val="0"/>
      <c:spPr>
        <a:noFill/>
        <a:ln w="0">
          <a:noFill/>
        </a:ln>
      </c:spPr>
    </c:title>
    <c:autoTitleDeleted val="0"/>
    <c:plotArea>
      <c:pieChart>
        <c:varyColors val="1"/>
        <c:ser>
          <c:idx val="0"/>
          <c:order val="0"/>
          <c:tx>
            <c:strRef>
              <c:f>label 0</c:f>
              <c:strCache>
                <c:ptCount val="1"/>
                <c:pt idx="0">
                  <c:v>Какие правила игры и спортивный инвенталь</c:v>
                </c:pt>
              </c:strCache>
            </c:strRef>
          </c:tx>
          <c:spPr>
            <a:solidFill>
              <a:srgbClr val="3891a7"/>
            </a:solidFill>
            <a:ln w="0">
              <a:noFill/>
            </a:ln>
          </c:spPr>
          <c:explosion val="0"/>
          <c:dPt>
            <c:idx val="0"/>
            <c:spPr>
              <a:solidFill>
                <a:srgbClr val="3891a7"/>
              </a:solidFill>
              <a:ln w="0">
                <a:noFill/>
              </a:ln>
            </c:spPr>
          </c:dPt>
          <c:dPt>
            <c:idx val="1"/>
            <c:spPr>
              <a:solidFill>
                <a:srgbClr val="feb80a"/>
              </a:solidFill>
              <a:ln w="0">
                <a:noFill/>
              </a:ln>
            </c:spPr>
          </c:dPt>
          <c:dLbls>
            <c:dLbl>
              <c:idx val="0"/>
              <c:txPr>
                <a:bodyPr wrap="square"/>
                <a:lstStyle/>
                <a:p>
                  <a:pPr>
                    <a:defRPr b="0" sz="1800" spc="-1" strike="noStrike">
                      <a:solidFill>
                        <a:srgbClr val="000000"/>
                      </a:solidFill>
                      <a:latin typeface="Georgia"/>
                      <a:ea typeface="DejaVu Sans"/>
                    </a:defRPr>
                  </a:pPr>
                </a:p>
              </c:txPr>
              <c:dLblPos val="bestFit"/>
              <c:showLegendKey val="0"/>
              <c:showVal val="0"/>
              <c:showCatName val="0"/>
              <c:showSerName val="0"/>
              <c:showPercent val="0"/>
              <c:separator>; </c:separator>
            </c:dLbl>
            <c:dLbl>
              <c:idx val="1"/>
              <c:txPr>
                <a:bodyPr wrap="square"/>
                <a:lstStyle/>
                <a:p>
                  <a:pPr>
                    <a:defRPr b="0" sz="1800" spc="-1" strike="noStrike">
                      <a:solidFill>
                        <a:srgbClr val="000000"/>
                      </a:solidFill>
                      <a:latin typeface="Georgia"/>
                      <a:ea typeface="DejaVu Sans"/>
                    </a:defRPr>
                  </a:pPr>
                </a:p>
              </c:txPr>
              <c:dLblPos val="bestFit"/>
              <c:showLegendKey val="0"/>
              <c:showVal val="0"/>
              <c:showCatName val="0"/>
              <c:showSerName val="0"/>
              <c:showPercent val="0"/>
              <c:separator>; </c:separator>
            </c:dLbl>
            <c:txPr>
              <a:bodyPr wrap="square"/>
              <a:lstStyle/>
              <a:p>
                <a:pPr>
                  <a:defRPr b="0" sz="1800" spc="-1" strike="noStrike">
                    <a:solidFill>
                      <a:srgbClr val="000000"/>
                    </a:solidFill>
                    <a:latin typeface="Georgia"/>
                    <a:ea typeface="DejaVu Sans"/>
                  </a:defRPr>
                </a:pPr>
              </a:p>
            </c:txPr>
            <c:dLblPos val="bestFit"/>
            <c:showLegendKey val="0"/>
            <c:showVal val="0"/>
            <c:showCatName val="0"/>
            <c:showSerName val="0"/>
            <c:showPercent val="0"/>
            <c:separator>; </c:separator>
            <c:showLeaderLines val="1"/>
          </c:dLbls>
          <c:cat>
            <c:strRef>
              <c:f>categories</c:f>
              <c:strCache>
                <c:ptCount val="2"/>
                <c:pt idx="0">
                  <c:v>знают</c:v>
                </c:pt>
                <c:pt idx="1">
                  <c:v>не знают</c:v>
                </c:pt>
              </c:strCache>
            </c:strRef>
          </c:cat>
          <c:val>
            <c:numRef>
              <c:f>0</c:f>
              <c:numCache>
                <c:formatCode>General</c:formatCode>
                <c:ptCount val="2"/>
                <c:pt idx="0">
                  <c:v>5</c:v>
                </c:pt>
                <c:pt idx="1">
                  <c:v>45</c:v>
                </c:pt>
              </c:numCache>
            </c:numRef>
          </c:val>
        </c:ser>
        <c:firstSliceAng val="0"/>
      </c:pieChart>
      <c:spPr>
        <a:noFill/>
        <a:ln w="0">
          <a:noFill/>
        </a:ln>
      </c:spPr>
    </c:plotArea>
    <c:legend>
      <c:legendPos val="r"/>
      <c:overlay val="0"/>
      <c:spPr>
        <a:noFill/>
        <a:ln w="0">
          <a:noFill/>
        </a:ln>
      </c:spPr>
      <c:txPr>
        <a:bodyPr/>
        <a:lstStyle/>
        <a:p>
          <a:pPr>
            <a:defRPr b="0" sz="1800" spc="-1" strike="noStrike">
              <a:solidFill>
                <a:srgbClr val="000000"/>
              </a:solidFill>
              <a:latin typeface="Georgia"/>
              <a:ea typeface="DejaVu Sans"/>
            </a:defRPr>
          </a:pPr>
        </a:p>
      </c:txPr>
    </c:legend>
    <c:plotVisOnly val="1"/>
    <c:dispBlanksAs val="gap"/>
  </c:chart>
  <c:spPr>
    <a:noFill/>
    <a:ln w="9360">
      <a:solidFill>
        <a:srgbClr val="d9d9d9"/>
      </a:solidFill>
      <a:round/>
    </a:ln>
  </c:spPr>
</c:chartSpace>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ru-RU" sz="4400" spc="-1" strike="noStrike">
              <a:latin typeface="XO Oriel"/>
            </a:endParaRPr>
          </a:p>
        </p:txBody>
      </p:sp>
      <p:sp>
        <p:nvSpPr>
          <p:cNvPr id="37" name="PlaceHolder 2"/>
          <p:cNvSpPr>
            <a:spLocks noGrp="1"/>
          </p:cNvSpPr>
          <p:nvPr>
            <p:ph type="body"/>
          </p:nvPr>
        </p:nvSpPr>
        <p:spPr>
          <a:xfrm>
            <a:off x="457200" y="1604520"/>
            <a:ext cx="8229240" cy="1896840"/>
          </a:xfrm>
          <a:prstGeom prst="rect">
            <a:avLst/>
          </a:prstGeom>
        </p:spPr>
        <p:txBody>
          <a:bodyPr lIns="0" rIns="0" tIns="0" bIns="0">
            <a:normAutofit/>
          </a:bodyPr>
          <a:p>
            <a:endParaRPr b="0" lang="ru-RU" sz="3200" spc="-1" strike="noStrike">
              <a:latin typeface="XO Oriel"/>
            </a:endParaRPr>
          </a:p>
        </p:txBody>
      </p:sp>
      <p:sp>
        <p:nvSpPr>
          <p:cNvPr id="38" name="PlaceHolder 3"/>
          <p:cNvSpPr>
            <a:spLocks noGrp="1"/>
          </p:cNvSpPr>
          <p:nvPr>
            <p:ph type="body"/>
          </p:nvPr>
        </p:nvSpPr>
        <p:spPr>
          <a:xfrm>
            <a:off x="457200" y="3682080"/>
            <a:ext cx="8229240" cy="1896840"/>
          </a:xfrm>
          <a:prstGeom prst="rect">
            <a:avLst/>
          </a:prstGeom>
        </p:spPr>
        <p:txBody>
          <a:bodyPr lIns="0" rIns="0" tIns="0" bIns="0">
            <a:normAutofit/>
          </a:bodyPr>
          <a:p>
            <a:endParaRPr b="0" lang="ru-RU" sz="3200" spc="-1" strike="noStrike">
              <a:latin typeface="XO Orie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ru-RU" sz="4400" spc="-1" strike="noStrike">
              <a:latin typeface="XO Oriel"/>
            </a:endParaRPr>
          </a:p>
        </p:txBody>
      </p:sp>
      <p:sp>
        <p:nvSpPr>
          <p:cNvPr id="40"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XO Oriel"/>
            </a:endParaRPr>
          </a:p>
        </p:txBody>
      </p:sp>
      <p:sp>
        <p:nvSpPr>
          <p:cNvPr id="41"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XO Oriel"/>
            </a:endParaRPr>
          </a:p>
        </p:txBody>
      </p:sp>
      <p:sp>
        <p:nvSpPr>
          <p:cNvPr id="42" name="PlaceHolder 4"/>
          <p:cNvSpPr>
            <a:spLocks noGrp="1"/>
          </p:cNvSpPr>
          <p:nvPr>
            <p:ph type="body"/>
          </p:nvPr>
        </p:nvSpPr>
        <p:spPr>
          <a:xfrm>
            <a:off x="457200" y="3682080"/>
            <a:ext cx="4015800" cy="1896840"/>
          </a:xfrm>
          <a:prstGeom prst="rect">
            <a:avLst/>
          </a:prstGeom>
        </p:spPr>
        <p:txBody>
          <a:bodyPr lIns="0" rIns="0" tIns="0" bIns="0">
            <a:normAutofit/>
          </a:bodyPr>
          <a:p>
            <a:endParaRPr b="0" lang="ru-RU" sz="3200" spc="-1" strike="noStrike">
              <a:latin typeface="XO Oriel"/>
            </a:endParaRPr>
          </a:p>
        </p:txBody>
      </p:sp>
      <p:sp>
        <p:nvSpPr>
          <p:cNvPr id="43" name="PlaceHolder 5"/>
          <p:cNvSpPr>
            <a:spLocks noGrp="1"/>
          </p:cNvSpPr>
          <p:nvPr>
            <p:ph type="body"/>
          </p:nvPr>
        </p:nvSpPr>
        <p:spPr>
          <a:xfrm>
            <a:off x="4674240" y="3682080"/>
            <a:ext cx="4015800" cy="1896840"/>
          </a:xfrm>
          <a:prstGeom prst="rect">
            <a:avLst/>
          </a:prstGeom>
        </p:spPr>
        <p:txBody>
          <a:bodyPr lIns="0" rIns="0" tIns="0" bIns="0">
            <a:normAutofit/>
          </a:bodyPr>
          <a:p>
            <a:endParaRPr b="0" lang="ru-RU" sz="3200" spc="-1" strike="noStrike">
              <a:latin typeface="XO Orie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ru-RU" sz="4400" spc="-1" strike="noStrike">
              <a:latin typeface="XO Oriel"/>
            </a:endParaRPr>
          </a:p>
        </p:txBody>
      </p:sp>
      <p:sp>
        <p:nvSpPr>
          <p:cNvPr id="45" name="PlaceHolder 2"/>
          <p:cNvSpPr>
            <a:spLocks noGrp="1"/>
          </p:cNvSpPr>
          <p:nvPr>
            <p:ph type="body"/>
          </p:nvPr>
        </p:nvSpPr>
        <p:spPr>
          <a:xfrm>
            <a:off x="457200" y="1604520"/>
            <a:ext cx="2649600" cy="1896840"/>
          </a:xfrm>
          <a:prstGeom prst="rect">
            <a:avLst/>
          </a:prstGeom>
        </p:spPr>
        <p:txBody>
          <a:bodyPr lIns="0" rIns="0" tIns="0" bIns="0">
            <a:normAutofit fontScale="76000"/>
          </a:bodyPr>
          <a:p>
            <a:endParaRPr b="0" lang="ru-RU" sz="3200" spc="-1" strike="noStrike">
              <a:latin typeface="XO Oriel"/>
            </a:endParaRPr>
          </a:p>
        </p:txBody>
      </p:sp>
      <p:sp>
        <p:nvSpPr>
          <p:cNvPr id="46" name="PlaceHolder 3"/>
          <p:cNvSpPr>
            <a:spLocks noGrp="1"/>
          </p:cNvSpPr>
          <p:nvPr>
            <p:ph type="body"/>
          </p:nvPr>
        </p:nvSpPr>
        <p:spPr>
          <a:xfrm>
            <a:off x="3239640" y="1604520"/>
            <a:ext cx="2649600" cy="1896840"/>
          </a:xfrm>
          <a:prstGeom prst="rect">
            <a:avLst/>
          </a:prstGeom>
        </p:spPr>
        <p:txBody>
          <a:bodyPr lIns="0" rIns="0" tIns="0" bIns="0">
            <a:normAutofit fontScale="76000"/>
          </a:bodyPr>
          <a:p>
            <a:endParaRPr b="0" lang="ru-RU" sz="3200" spc="-1" strike="noStrike">
              <a:latin typeface="XO Oriel"/>
            </a:endParaRPr>
          </a:p>
        </p:txBody>
      </p:sp>
      <p:sp>
        <p:nvSpPr>
          <p:cNvPr id="47" name="PlaceHolder 4"/>
          <p:cNvSpPr>
            <a:spLocks noGrp="1"/>
          </p:cNvSpPr>
          <p:nvPr>
            <p:ph type="body"/>
          </p:nvPr>
        </p:nvSpPr>
        <p:spPr>
          <a:xfrm>
            <a:off x="6022080" y="1604520"/>
            <a:ext cx="2649600" cy="1896840"/>
          </a:xfrm>
          <a:prstGeom prst="rect">
            <a:avLst/>
          </a:prstGeom>
        </p:spPr>
        <p:txBody>
          <a:bodyPr lIns="0" rIns="0" tIns="0" bIns="0">
            <a:normAutofit fontScale="76000"/>
          </a:bodyPr>
          <a:p>
            <a:endParaRPr b="0" lang="ru-RU" sz="3200" spc="-1" strike="noStrike">
              <a:latin typeface="XO Oriel"/>
            </a:endParaRPr>
          </a:p>
        </p:txBody>
      </p:sp>
      <p:sp>
        <p:nvSpPr>
          <p:cNvPr id="48" name="PlaceHolder 5"/>
          <p:cNvSpPr>
            <a:spLocks noGrp="1"/>
          </p:cNvSpPr>
          <p:nvPr>
            <p:ph type="body"/>
          </p:nvPr>
        </p:nvSpPr>
        <p:spPr>
          <a:xfrm>
            <a:off x="457200" y="3682080"/>
            <a:ext cx="2649600" cy="1896840"/>
          </a:xfrm>
          <a:prstGeom prst="rect">
            <a:avLst/>
          </a:prstGeom>
        </p:spPr>
        <p:txBody>
          <a:bodyPr lIns="0" rIns="0" tIns="0" bIns="0">
            <a:normAutofit fontScale="76000"/>
          </a:bodyPr>
          <a:p>
            <a:endParaRPr b="0" lang="ru-RU" sz="3200" spc="-1" strike="noStrike">
              <a:latin typeface="XO Oriel"/>
            </a:endParaRPr>
          </a:p>
        </p:txBody>
      </p:sp>
      <p:sp>
        <p:nvSpPr>
          <p:cNvPr id="49" name="PlaceHolder 6"/>
          <p:cNvSpPr>
            <a:spLocks noGrp="1"/>
          </p:cNvSpPr>
          <p:nvPr>
            <p:ph type="body"/>
          </p:nvPr>
        </p:nvSpPr>
        <p:spPr>
          <a:xfrm>
            <a:off x="3239640" y="3682080"/>
            <a:ext cx="2649600" cy="1896840"/>
          </a:xfrm>
          <a:prstGeom prst="rect">
            <a:avLst/>
          </a:prstGeom>
        </p:spPr>
        <p:txBody>
          <a:bodyPr lIns="0" rIns="0" tIns="0" bIns="0">
            <a:normAutofit fontScale="76000"/>
          </a:bodyPr>
          <a:p>
            <a:endParaRPr b="0" lang="ru-RU" sz="3200" spc="-1" strike="noStrike">
              <a:latin typeface="XO Oriel"/>
            </a:endParaRPr>
          </a:p>
        </p:txBody>
      </p:sp>
      <p:sp>
        <p:nvSpPr>
          <p:cNvPr id="50" name="PlaceHolder 7"/>
          <p:cNvSpPr>
            <a:spLocks noGrp="1"/>
          </p:cNvSpPr>
          <p:nvPr>
            <p:ph type="body"/>
          </p:nvPr>
        </p:nvSpPr>
        <p:spPr>
          <a:xfrm>
            <a:off x="6022080" y="3682080"/>
            <a:ext cx="2649600" cy="1896840"/>
          </a:xfrm>
          <a:prstGeom prst="rect">
            <a:avLst/>
          </a:prstGeom>
        </p:spPr>
        <p:txBody>
          <a:bodyPr lIns="0" rIns="0" tIns="0" bIns="0">
            <a:normAutofit fontScale="76000"/>
          </a:bodyPr>
          <a:p>
            <a:endParaRPr b="0" lang="ru-RU" sz="3200" spc="-1" strike="noStrike">
              <a:latin typeface="XO Orie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ru-RU" sz="4400" spc="-1" strike="noStrike">
              <a:latin typeface="XO Oriel"/>
            </a:endParaRPr>
          </a:p>
        </p:txBody>
      </p:sp>
      <p:sp>
        <p:nvSpPr>
          <p:cNvPr id="16"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ru-RU" sz="3200" spc="-1" strike="noStrike">
              <a:latin typeface="XO Orie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ru-RU" sz="4400" spc="-1" strike="noStrike">
              <a:latin typeface="XO Oriel"/>
            </a:endParaRPr>
          </a:p>
        </p:txBody>
      </p:sp>
      <p:sp>
        <p:nvSpPr>
          <p:cNvPr id="18" name="PlaceHolder 2"/>
          <p:cNvSpPr>
            <a:spLocks noGrp="1"/>
          </p:cNvSpPr>
          <p:nvPr>
            <p:ph type="body"/>
          </p:nvPr>
        </p:nvSpPr>
        <p:spPr>
          <a:xfrm>
            <a:off x="457200" y="1604520"/>
            <a:ext cx="8229240" cy="3977280"/>
          </a:xfrm>
          <a:prstGeom prst="rect">
            <a:avLst/>
          </a:prstGeom>
        </p:spPr>
        <p:txBody>
          <a:bodyPr lIns="0" rIns="0" tIns="0" bIns="0">
            <a:normAutofit/>
          </a:bodyPr>
          <a:p>
            <a:endParaRPr b="0" lang="ru-RU" sz="3200" spc="-1" strike="noStrike">
              <a:latin typeface="XO Orie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ru-RU" sz="4400" spc="-1" strike="noStrike">
              <a:latin typeface="XO Oriel"/>
            </a:endParaRPr>
          </a:p>
        </p:txBody>
      </p:sp>
      <p:sp>
        <p:nvSpPr>
          <p:cNvPr id="20"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3200" spc="-1" strike="noStrike">
              <a:latin typeface="XO Oriel"/>
            </a:endParaRPr>
          </a:p>
        </p:txBody>
      </p:sp>
      <p:sp>
        <p:nvSpPr>
          <p:cNvPr id="21"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3200" spc="-1" strike="noStrike">
              <a:latin typeface="XO Orie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ru-RU" sz="4400" spc="-1" strike="noStrike">
              <a:latin typeface="XO Orie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3"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ru-RU" sz="3200" spc="-1" strike="noStrike">
              <a:latin typeface="XO Orie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ru-RU" sz="4400" spc="-1" strike="noStrike">
              <a:latin typeface="XO Oriel"/>
            </a:endParaRPr>
          </a:p>
        </p:txBody>
      </p:sp>
      <p:sp>
        <p:nvSpPr>
          <p:cNvPr id="25"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XO Oriel"/>
            </a:endParaRPr>
          </a:p>
        </p:txBody>
      </p:sp>
      <p:sp>
        <p:nvSpPr>
          <p:cNvPr id="26"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3200" spc="-1" strike="noStrike">
              <a:latin typeface="XO Oriel"/>
            </a:endParaRPr>
          </a:p>
        </p:txBody>
      </p:sp>
      <p:sp>
        <p:nvSpPr>
          <p:cNvPr id="27" name="PlaceHolder 4"/>
          <p:cNvSpPr>
            <a:spLocks noGrp="1"/>
          </p:cNvSpPr>
          <p:nvPr>
            <p:ph type="body"/>
          </p:nvPr>
        </p:nvSpPr>
        <p:spPr>
          <a:xfrm>
            <a:off x="457200" y="3682080"/>
            <a:ext cx="4015800" cy="1896840"/>
          </a:xfrm>
          <a:prstGeom prst="rect">
            <a:avLst/>
          </a:prstGeom>
        </p:spPr>
        <p:txBody>
          <a:bodyPr lIns="0" rIns="0" tIns="0" bIns="0">
            <a:normAutofit/>
          </a:bodyPr>
          <a:p>
            <a:endParaRPr b="0" lang="ru-RU" sz="3200" spc="-1" strike="noStrike">
              <a:latin typeface="XO Orie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ru-RU" sz="4400" spc="-1" strike="noStrike">
              <a:latin typeface="XO Oriel"/>
            </a:endParaRPr>
          </a:p>
        </p:txBody>
      </p:sp>
      <p:sp>
        <p:nvSpPr>
          <p:cNvPr id="29"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3200" spc="-1" strike="noStrike">
              <a:latin typeface="XO Oriel"/>
            </a:endParaRPr>
          </a:p>
        </p:txBody>
      </p:sp>
      <p:sp>
        <p:nvSpPr>
          <p:cNvPr id="30"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XO Oriel"/>
            </a:endParaRPr>
          </a:p>
        </p:txBody>
      </p:sp>
      <p:sp>
        <p:nvSpPr>
          <p:cNvPr id="31" name="PlaceHolder 4"/>
          <p:cNvSpPr>
            <a:spLocks noGrp="1"/>
          </p:cNvSpPr>
          <p:nvPr>
            <p:ph type="body"/>
          </p:nvPr>
        </p:nvSpPr>
        <p:spPr>
          <a:xfrm>
            <a:off x="4674240" y="3682080"/>
            <a:ext cx="4015800" cy="1896840"/>
          </a:xfrm>
          <a:prstGeom prst="rect">
            <a:avLst/>
          </a:prstGeom>
        </p:spPr>
        <p:txBody>
          <a:bodyPr lIns="0" rIns="0" tIns="0" bIns="0">
            <a:normAutofit/>
          </a:bodyPr>
          <a:p>
            <a:endParaRPr b="0" lang="ru-RU" sz="3200" spc="-1" strike="noStrike">
              <a:latin typeface="XO Orie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ru-RU" sz="4400" spc="-1" strike="noStrike">
              <a:latin typeface="XO Oriel"/>
            </a:endParaRPr>
          </a:p>
        </p:txBody>
      </p:sp>
      <p:sp>
        <p:nvSpPr>
          <p:cNvPr id="33"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XO Oriel"/>
            </a:endParaRPr>
          </a:p>
        </p:txBody>
      </p:sp>
      <p:sp>
        <p:nvSpPr>
          <p:cNvPr id="34"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XO Oriel"/>
            </a:endParaRPr>
          </a:p>
        </p:txBody>
      </p:sp>
      <p:sp>
        <p:nvSpPr>
          <p:cNvPr id="35" name="PlaceHolder 4"/>
          <p:cNvSpPr>
            <a:spLocks noGrp="1"/>
          </p:cNvSpPr>
          <p:nvPr>
            <p:ph type="body"/>
          </p:nvPr>
        </p:nvSpPr>
        <p:spPr>
          <a:xfrm>
            <a:off x="457200" y="3682080"/>
            <a:ext cx="8229240" cy="1896840"/>
          </a:xfrm>
          <a:prstGeom prst="rect">
            <a:avLst/>
          </a:prstGeom>
        </p:spPr>
        <p:txBody>
          <a:bodyPr lIns="0" rIns="0" tIns="0" bIns="0">
            <a:normAutofit/>
          </a:bodyPr>
          <a:p>
            <a:endParaRPr b="0" lang="ru-RU" sz="3200" spc="-1" strike="noStrike">
              <a:latin typeface="XO Orie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Прямоугольник 27"/>
          <p:cNvSpPr/>
          <p:nvPr/>
        </p:nvSpPr>
        <p:spPr>
          <a:xfrm>
            <a:off x="0" y="366840"/>
            <a:ext cx="9143280" cy="83520"/>
          </a:xfrm>
          <a:prstGeom prst="rect">
            <a:avLst/>
          </a:prstGeom>
          <a:solidFill>
            <a:schemeClr val="accent2">
              <a:alpha val="50000"/>
            </a:schemeClr>
          </a:solidFill>
          <a:ln w="50800">
            <a:noFill/>
          </a:ln>
          <a:effectLst>
            <a:outerShdw blurRad="51480" dir="5400000" dist="25560" rotWithShape="0">
              <a:srgbClr val="000000">
                <a:alpha val="40000"/>
              </a:srgbClr>
            </a:outerShdw>
          </a:effectLst>
        </p:spPr>
        <p:style>
          <a:lnRef idx="3">
            <a:schemeClr val="lt1"/>
          </a:lnRef>
          <a:fillRef idx="1">
            <a:schemeClr val="accent1"/>
          </a:fillRef>
          <a:effectRef idx="1">
            <a:schemeClr val="accent1"/>
          </a:effectRef>
          <a:fontRef idx="minor"/>
        </p:style>
      </p:sp>
      <p:sp>
        <p:nvSpPr>
          <p:cNvPr id="1" name="Прямоугольник 28"/>
          <p:cNvSpPr/>
          <p:nvPr/>
        </p:nvSpPr>
        <p:spPr>
          <a:xfrm>
            <a:off x="0" y="0"/>
            <a:ext cx="9143280" cy="309960"/>
          </a:xfrm>
          <a:prstGeom prst="rect">
            <a:avLst/>
          </a:prstGeom>
          <a:solidFill>
            <a:schemeClr val="tx2">
              <a:alpha val="100000"/>
            </a:schemeClr>
          </a:solidFill>
          <a:ln w="50800">
            <a:noFill/>
          </a:ln>
          <a:effectLst>
            <a:outerShdw blurRad="51480" dir="5400000" dist="25560" rotWithShape="0">
              <a:srgbClr val="000000">
                <a:alpha val="40000"/>
              </a:srgbClr>
            </a:outerShdw>
          </a:effectLst>
        </p:spPr>
        <p:style>
          <a:lnRef idx="3">
            <a:schemeClr val="lt1"/>
          </a:lnRef>
          <a:fillRef idx="1">
            <a:schemeClr val="accent1"/>
          </a:fillRef>
          <a:effectRef idx="1">
            <a:schemeClr val="accent1"/>
          </a:effectRef>
          <a:fontRef idx="minor"/>
        </p:style>
      </p:sp>
      <p:sp>
        <p:nvSpPr>
          <p:cNvPr id="2" name="Прямоугольник 29"/>
          <p:cNvSpPr/>
          <p:nvPr/>
        </p:nvSpPr>
        <p:spPr>
          <a:xfrm>
            <a:off x="0" y="308160"/>
            <a:ext cx="9143280" cy="90720"/>
          </a:xfrm>
          <a:prstGeom prst="rect">
            <a:avLst/>
          </a:prstGeom>
          <a:solidFill>
            <a:schemeClr val="accent2">
              <a:alpha val="100000"/>
            </a:schemeClr>
          </a:solidFill>
          <a:ln w="50800">
            <a:noFill/>
          </a:ln>
          <a:effectLst>
            <a:outerShdw blurRad="51480" dir="5400000" dist="25560" rotWithShape="0">
              <a:srgbClr val="000000">
                <a:alpha val="40000"/>
              </a:srgbClr>
            </a:outerShdw>
          </a:effectLst>
        </p:spPr>
        <p:style>
          <a:lnRef idx="3">
            <a:schemeClr val="lt1"/>
          </a:lnRef>
          <a:fillRef idx="1">
            <a:schemeClr val="accent1"/>
          </a:fillRef>
          <a:effectRef idx="1">
            <a:schemeClr val="accent1"/>
          </a:effectRef>
          <a:fontRef idx="minor"/>
        </p:style>
      </p:sp>
      <p:sp>
        <p:nvSpPr>
          <p:cNvPr id="3" name="Прямоугольник 30"/>
          <p:cNvSpPr/>
          <p:nvPr/>
        </p:nvSpPr>
        <p:spPr>
          <a:xfrm flipV="1">
            <a:off x="5410080" y="358920"/>
            <a:ext cx="3733200" cy="90360"/>
          </a:xfrm>
          <a:prstGeom prst="rect">
            <a:avLst/>
          </a:prstGeom>
          <a:solidFill>
            <a:schemeClr val="accent2">
              <a:alpha val="100000"/>
            </a:schemeClr>
          </a:solidFill>
          <a:ln w="50800">
            <a:noFill/>
          </a:ln>
          <a:effectLst>
            <a:outerShdw blurRad="51480" dir="5400000" dist="25560" rotWithShape="0">
              <a:srgbClr val="000000">
                <a:alpha val="40000"/>
              </a:srgbClr>
            </a:outerShdw>
          </a:effectLst>
        </p:spPr>
        <p:style>
          <a:lnRef idx="3">
            <a:schemeClr val="lt1"/>
          </a:lnRef>
          <a:fillRef idx="1">
            <a:schemeClr val="accent1"/>
          </a:fillRef>
          <a:effectRef idx="1">
            <a:schemeClr val="accent1"/>
          </a:effectRef>
          <a:fontRef idx="minor"/>
        </p:style>
      </p:sp>
      <p:sp>
        <p:nvSpPr>
          <p:cNvPr id="4" name="Прямоугольник 31"/>
          <p:cNvSpPr/>
          <p:nvPr/>
        </p:nvSpPr>
        <p:spPr>
          <a:xfrm flipV="1">
            <a:off x="5410080" y="438840"/>
            <a:ext cx="3733200" cy="179280"/>
          </a:xfrm>
          <a:prstGeom prst="rect">
            <a:avLst/>
          </a:prstGeom>
          <a:solidFill>
            <a:schemeClr val="accent2">
              <a:alpha val="50000"/>
            </a:schemeClr>
          </a:solidFill>
          <a:ln w="50800">
            <a:noFill/>
          </a:ln>
          <a:effectLst>
            <a:outerShdw blurRad="51480" dir="5400000" dist="25560" rotWithShape="0">
              <a:srgbClr val="000000">
                <a:alpha val="40000"/>
              </a:srgbClr>
            </a:outerShdw>
          </a:effectLst>
        </p:spPr>
        <p:style>
          <a:lnRef idx="3">
            <a:schemeClr val="lt1"/>
          </a:lnRef>
          <a:fillRef idx="1">
            <a:schemeClr val="accent1"/>
          </a:fillRef>
          <a:effectRef idx="1">
            <a:schemeClr val="accent1"/>
          </a:effectRef>
          <a:fontRef idx="minor"/>
        </p:style>
      </p:sp>
      <p:sp>
        <p:nvSpPr>
          <p:cNvPr id="5" name="Скругленный прямоугольник 32"/>
          <p:cNvSpPr/>
          <p:nvPr/>
        </p:nvSpPr>
        <p:spPr>
          <a:xfrm>
            <a:off x="5407200" y="497520"/>
            <a:ext cx="3062520" cy="26640"/>
          </a:xfrm>
          <a:prstGeom prst="roundRect">
            <a:avLst>
              <a:gd name="adj" fmla="val 16667"/>
            </a:avLst>
          </a:prstGeom>
          <a:solidFill>
            <a:srgbClr val="ffffff"/>
          </a:solidFill>
          <a:ln w="50800">
            <a:noFill/>
          </a:ln>
          <a:effectLst>
            <a:outerShdw blurRad="51480" dir="5400000" dist="25560" rotWithShape="0">
              <a:srgbClr val="000000">
                <a:alpha val="40000"/>
              </a:srgbClr>
            </a:outerShdw>
          </a:effectLst>
        </p:spPr>
        <p:style>
          <a:lnRef idx="3">
            <a:schemeClr val="lt1"/>
          </a:lnRef>
          <a:fillRef idx="1">
            <a:schemeClr val="accent1"/>
          </a:fillRef>
          <a:effectRef idx="1">
            <a:schemeClr val="accent1"/>
          </a:effectRef>
          <a:fontRef idx="minor"/>
        </p:style>
      </p:sp>
      <p:sp>
        <p:nvSpPr>
          <p:cNvPr id="6" name="Скругленный прямоугольник 33"/>
          <p:cNvSpPr/>
          <p:nvPr/>
        </p:nvSpPr>
        <p:spPr>
          <a:xfrm>
            <a:off x="7373520" y="588960"/>
            <a:ext cx="1599480" cy="36000"/>
          </a:xfrm>
          <a:prstGeom prst="roundRect">
            <a:avLst>
              <a:gd name="adj" fmla="val 16667"/>
            </a:avLst>
          </a:prstGeom>
          <a:solidFill>
            <a:srgbClr val="ffffff"/>
          </a:solidFill>
          <a:ln w="50800">
            <a:noFill/>
          </a:ln>
          <a:effectLst>
            <a:outerShdw blurRad="51480" dir="5400000" dist="25560" rotWithShape="0">
              <a:srgbClr val="000000">
                <a:alpha val="40000"/>
              </a:srgbClr>
            </a:outerShdw>
          </a:effectLst>
        </p:spPr>
        <p:style>
          <a:lnRef idx="3">
            <a:schemeClr val="lt1"/>
          </a:lnRef>
          <a:fillRef idx="1">
            <a:schemeClr val="accent1"/>
          </a:fillRef>
          <a:effectRef idx="1">
            <a:schemeClr val="accent1"/>
          </a:effectRef>
          <a:fontRef idx="minor"/>
        </p:style>
      </p:sp>
      <p:sp>
        <p:nvSpPr>
          <p:cNvPr id="7" name="Прямоугольник 34"/>
          <p:cNvSpPr/>
          <p:nvPr/>
        </p:nvSpPr>
        <p:spPr>
          <a:xfrm>
            <a:off x="9084960" y="-2160"/>
            <a:ext cx="56880" cy="621000"/>
          </a:xfrm>
          <a:prstGeom prst="rect">
            <a:avLst/>
          </a:prstGeom>
          <a:solidFill>
            <a:srgbClr val="ffffff">
              <a:alpha val="65000"/>
            </a:srgbClr>
          </a:solidFill>
          <a:ln w="50800">
            <a:noFill/>
          </a:ln>
          <a:effectLst>
            <a:outerShdw blurRad="51480" dir="5400000" dist="25560" rotWithShape="0">
              <a:srgbClr val="000000">
                <a:alpha val="40000"/>
              </a:srgbClr>
            </a:outerShdw>
          </a:effectLst>
        </p:spPr>
        <p:style>
          <a:lnRef idx="3">
            <a:schemeClr val="lt1"/>
          </a:lnRef>
          <a:fillRef idx="1">
            <a:schemeClr val="accent1"/>
          </a:fillRef>
          <a:effectRef idx="1">
            <a:schemeClr val="accent1"/>
          </a:effectRef>
          <a:fontRef idx="minor"/>
        </p:style>
      </p:sp>
      <p:sp>
        <p:nvSpPr>
          <p:cNvPr id="8" name="Прямоугольник 35"/>
          <p:cNvSpPr/>
          <p:nvPr/>
        </p:nvSpPr>
        <p:spPr>
          <a:xfrm>
            <a:off x="9044640" y="-2160"/>
            <a:ext cx="26640" cy="621000"/>
          </a:xfrm>
          <a:prstGeom prst="rect">
            <a:avLst/>
          </a:prstGeom>
          <a:solidFill>
            <a:srgbClr val="ffffff">
              <a:alpha val="65000"/>
            </a:srgbClr>
          </a:solidFill>
          <a:ln w="50800">
            <a:noFill/>
          </a:ln>
          <a:effectLst>
            <a:outerShdw blurRad="51480" dir="5400000" dist="25560" rotWithShape="0">
              <a:srgbClr val="000000">
                <a:alpha val="40000"/>
              </a:srgbClr>
            </a:outerShdw>
          </a:effectLst>
        </p:spPr>
        <p:style>
          <a:lnRef idx="3">
            <a:schemeClr val="lt1"/>
          </a:lnRef>
          <a:fillRef idx="1">
            <a:schemeClr val="accent1"/>
          </a:fillRef>
          <a:effectRef idx="1">
            <a:schemeClr val="accent1"/>
          </a:effectRef>
          <a:fontRef idx="minor"/>
        </p:style>
      </p:sp>
      <p:sp>
        <p:nvSpPr>
          <p:cNvPr id="9" name="Прямоугольник 36"/>
          <p:cNvSpPr/>
          <p:nvPr/>
        </p:nvSpPr>
        <p:spPr>
          <a:xfrm>
            <a:off x="9025560" y="-2160"/>
            <a:ext cx="8280" cy="621000"/>
          </a:xfrm>
          <a:prstGeom prst="rect">
            <a:avLst/>
          </a:prstGeom>
          <a:solidFill>
            <a:srgbClr val="ffffff">
              <a:alpha val="60000"/>
            </a:srgbClr>
          </a:solidFill>
          <a:ln w="50800">
            <a:noFill/>
          </a:ln>
          <a:effectLst>
            <a:outerShdw blurRad="51480" dir="5400000" dist="25560" rotWithShape="0">
              <a:srgbClr val="000000">
                <a:alpha val="40000"/>
              </a:srgbClr>
            </a:outerShdw>
          </a:effectLst>
        </p:spPr>
        <p:style>
          <a:lnRef idx="3">
            <a:schemeClr val="lt1"/>
          </a:lnRef>
          <a:fillRef idx="1">
            <a:schemeClr val="accent1"/>
          </a:fillRef>
          <a:effectRef idx="1">
            <a:schemeClr val="accent1"/>
          </a:effectRef>
          <a:fontRef idx="minor"/>
        </p:style>
      </p:sp>
      <p:sp>
        <p:nvSpPr>
          <p:cNvPr id="10" name="Прямоугольник 37"/>
          <p:cNvSpPr/>
          <p:nvPr/>
        </p:nvSpPr>
        <p:spPr>
          <a:xfrm>
            <a:off x="8975520" y="-2160"/>
            <a:ext cx="26640" cy="621000"/>
          </a:xfrm>
          <a:prstGeom prst="rect">
            <a:avLst/>
          </a:prstGeom>
          <a:solidFill>
            <a:srgbClr val="ffffff">
              <a:alpha val="40000"/>
            </a:srgbClr>
          </a:solidFill>
          <a:ln w="50800">
            <a:noFill/>
          </a:ln>
          <a:effectLst>
            <a:outerShdw blurRad="51480" dir="5400000" dist="25560" rotWithShape="0">
              <a:srgbClr val="000000">
                <a:alpha val="40000"/>
              </a:srgbClr>
            </a:outerShdw>
          </a:effectLst>
        </p:spPr>
        <p:style>
          <a:lnRef idx="3">
            <a:schemeClr val="lt1"/>
          </a:lnRef>
          <a:fillRef idx="1">
            <a:schemeClr val="accent1"/>
          </a:fillRef>
          <a:effectRef idx="1">
            <a:schemeClr val="accent1"/>
          </a:effectRef>
          <a:fontRef idx="minor"/>
        </p:style>
      </p:sp>
      <p:sp>
        <p:nvSpPr>
          <p:cNvPr id="11" name="Прямоугольник 38"/>
          <p:cNvSpPr/>
          <p:nvPr/>
        </p:nvSpPr>
        <p:spPr>
          <a:xfrm>
            <a:off x="8915760" y="360"/>
            <a:ext cx="54000" cy="584640"/>
          </a:xfrm>
          <a:prstGeom prst="rect">
            <a:avLst/>
          </a:prstGeom>
          <a:solidFill>
            <a:srgbClr val="ffffff">
              <a:alpha val="20000"/>
            </a:srgbClr>
          </a:solidFill>
          <a:ln w="50800">
            <a:noFill/>
          </a:ln>
          <a:effectLst>
            <a:outerShdw blurRad="51480" dir="5400000" dist="25560" rotWithShape="0">
              <a:srgbClr val="000000">
                <a:alpha val="40000"/>
              </a:srgbClr>
            </a:outerShdw>
          </a:effectLst>
        </p:spPr>
        <p:style>
          <a:lnRef idx="3">
            <a:schemeClr val="lt1"/>
          </a:lnRef>
          <a:fillRef idx="1">
            <a:schemeClr val="accent1"/>
          </a:fillRef>
          <a:effectRef idx="1">
            <a:schemeClr val="accent1"/>
          </a:effectRef>
          <a:fontRef idx="minor"/>
        </p:style>
      </p:sp>
      <p:sp>
        <p:nvSpPr>
          <p:cNvPr id="12" name="Прямоугольник 39"/>
          <p:cNvSpPr/>
          <p:nvPr/>
        </p:nvSpPr>
        <p:spPr>
          <a:xfrm>
            <a:off x="8873640" y="360"/>
            <a:ext cx="8280" cy="584640"/>
          </a:xfrm>
          <a:prstGeom prst="rect">
            <a:avLst/>
          </a:prstGeom>
          <a:solidFill>
            <a:srgbClr val="ffffff">
              <a:alpha val="30000"/>
            </a:srgbClr>
          </a:solidFill>
          <a:ln w="50800">
            <a:noFill/>
          </a:ln>
          <a:effectLst>
            <a:outerShdw blurRad="51480" dir="5400000" dist="25560" rotWithShape="0">
              <a:srgbClr val="000000">
                <a:alpha val="40000"/>
              </a:srgbClr>
            </a:outerShdw>
          </a:effectLst>
        </p:spPr>
        <p:style>
          <a:lnRef idx="3">
            <a:schemeClr val="lt1"/>
          </a:lnRef>
          <a:fillRef idx="1">
            <a:schemeClr val="accent1"/>
          </a:fillRef>
          <a:effectRef idx="1">
            <a:schemeClr val="accent1"/>
          </a:effectRef>
          <a:fontRef idx="minor"/>
        </p:style>
      </p:sp>
      <p:sp>
        <p:nvSpPr>
          <p:cNvPr id="13" name="PlaceHolder 1"/>
          <p:cNvSpPr>
            <a:spLocks noGrp="1"/>
          </p:cNvSpPr>
          <p:nvPr>
            <p:ph type="title"/>
          </p:nvPr>
        </p:nvSpPr>
        <p:spPr>
          <a:xfrm>
            <a:off x="457200" y="273600"/>
            <a:ext cx="8229240" cy="1144800"/>
          </a:xfrm>
          <a:prstGeom prst="rect">
            <a:avLst/>
          </a:prstGeom>
        </p:spPr>
        <p:txBody>
          <a:bodyPr lIns="0" rIns="0" tIns="0" bIns="0" anchor="ctr">
            <a:noAutofit/>
          </a:bodyPr>
          <a:p>
            <a:pPr algn="ctr"/>
            <a:r>
              <a:rPr b="0" lang="ru-RU" sz="4400" spc="-1" strike="noStrike">
                <a:latin typeface="XO Oriel"/>
              </a:rPr>
              <a:t>Для правки текста заглавия щёлкните мышью</a:t>
            </a:r>
            <a:endParaRPr b="0" lang="ru-RU" sz="4400" spc="-1" strike="noStrike">
              <a:latin typeface="XO Oriel"/>
            </a:endParaRPr>
          </a:p>
        </p:txBody>
      </p:sp>
      <p:sp>
        <p:nvSpPr>
          <p:cNvPr id="14"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u-RU" sz="3200" spc="-1" strike="noStrike">
                <a:latin typeface="XO Oriel"/>
              </a:rPr>
              <a:t>Для правки структуры щёлкните мышью</a:t>
            </a:r>
            <a:endParaRPr b="0" lang="ru-RU" sz="3200" spc="-1" strike="noStrike">
              <a:latin typeface="XO Oriel"/>
            </a:endParaRPr>
          </a:p>
          <a:p>
            <a:pPr lvl="1" marL="864000" indent="-324000">
              <a:spcBef>
                <a:spcPts val="1134"/>
              </a:spcBef>
              <a:buClr>
                <a:srgbClr val="000000"/>
              </a:buClr>
              <a:buSzPct val="75000"/>
              <a:buFont typeface="Symbol" charset="2"/>
              <a:buChar char=""/>
            </a:pPr>
            <a:r>
              <a:rPr b="0" lang="ru-RU" sz="2800" spc="-1" strike="noStrike">
                <a:latin typeface="XO Oriel"/>
              </a:rPr>
              <a:t>Второй уровень структуры</a:t>
            </a:r>
            <a:endParaRPr b="0" lang="ru-RU" sz="2800" spc="-1" strike="noStrike">
              <a:latin typeface="XO Oriel"/>
            </a:endParaRPr>
          </a:p>
          <a:p>
            <a:pPr lvl="2" marL="1296000" indent="-288000">
              <a:spcBef>
                <a:spcPts val="850"/>
              </a:spcBef>
              <a:buClr>
                <a:srgbClr val="000000"/>
              </a:buClr>
              <a:buSzPct val="45000"/>
              <a:buFont typeface="Wingdings" charset="2"/>
              <a:buChar char=""/>
            </a:pPr>
            <a:r>
              <a:rPr b="0" lang="ru-RU" sz="2400" spc="-1" strike="noStrike">
                <a:latin typeface="XO Oriel"/>
              </a:rPr>
              <a:t>Третий уровень структуры</a:t>
            </a:r>
            <a:endParaRPr b="0" lang="ru-RU" sz="2400" spc="-1" strike="noStrike">
              <a:latin typeface="XO Oriel"/>
            </a:endParaRPr>
          </a:p>
          <a:p>
            <a:pPr lvl="3" marL="1728000" indent="-216000">
              <a:spcBef>
                <a:spcPts val="567"/>
              </a:spcBef>
              <a:buClr>
                <a:srgbClr val="000000"/>
              </a:buClr>
              <a:buSzPct val="75000"/>
              <a:buFont typeface="Symbol" charset="2"/>
              <a:buChar char=""/>
            </a:pPr>
            <a:r>
              <a:rPr b="0" lang="ru-RU" sz="2000" spc="-1" strike="noStrike">
                <a:latin typeface="XO Oriel"/>
              </a:rPr>
              <a:t>Четвёртый уровень структуры</a:t>
            </a:r>
            <a:endParaRPr b="0" lang="ru-RU" sz="2000" spc="-1" strike="noStrike">
              <a:latin typeface="XO Oriel"/>
            </a:endParaRPr>
          </a:p>
          <a:p>
            <a:pPr lvl="4" marL="2160000" indent="-216000">
              <a:spcBef>
                <a:spcPts val="283"/>
              </a:spcBef>
              <a:buClr>
                <a:srgbClr val="000000"/>
              </a:buClr>
              <a:buSzPct val="45000"/>
              <a:buFont typeface="Wingdings" charset="2"/>
              <a:buChar char=""/>
            </a:pPr>
            <a:r>
              <a:rPr b="0" lang="ru-RU" sz="2000" spc="-1" strike="noStrike">
                <a:latin typeface="XO Oriel"/>
              </a:rPr>
              <a:t>Пятый уровень структуры</a:t>
            </a:r>
            <a:endParaRPr b="0" lang="ru-RU" sz="2000" spc="-1" strike="noStrike">
              <a:latin typeface="XO Oriel"/>
            </a:endParaRPr>
          </a:p>
          <a:p>
            <a:pPr lvl="5" marL="2592000" indent="-216000">
              <a:spcBef>
                <a:spcPts val="283"/>
              </a:spcBef>
              <a:buClr>
                <a:srgbClr val="000000"/>
              </a:buClr>
              <a:buSzPct val="45000"/>
              <a:buFont typeface="Wingdings" charset="2"/>
              <a:buChar char=""/>
            </a:pPr>
            <a:r>
              <a:rPr b="0" lang="ru-RU" sz="2000" spc="-1" strike="noStrike">
                <a:latin typeface="XO Oriel"/>
              </a:rPr>
              <a:t>Шестой уровень структуры</a:t>
            </a:r>
            <a:endParaRPr b="0" lang="ru-RU" sz="2000" spc="-1" strike="noStrike">
              <a:latin typeface="XO Oriel"/>
            </a:endParaRPr>
          </a:p>
          <a:p>
            <a:pPr lvl="6" marL="3024000" indent="-216000">
              <a:spcBef>
                <a:spcPts val="283"/>
              </a:spcBef>
              <a:buClr>
                <a:srgbClr val="000000"/>
              </a:buClr>
              <a:buSzPct val="45000"/>
              <a:buFont typeface="Wingdings" charset="2"/>
              <a:buChar char=""/>
            </a:pPr>
            <a:r>
              <a:rPr b="0" lang="ru-RU" sz="2000" spc="-1" strike="noStrike">
                <a:latin typeface="XO Oriel"/>
              </a:rPr>
              <a:t>Седьмой уровень структуры</a:t>
            </a:r>
            <a:endParaRPr b="0" lang="ru-RU" sz="2000" spc="-1" strike="noStrike">
              <a:latin typeface="XO Orie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chart" Target="../charts/chart2.xml"/><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chart" Target="../charts/chart3.xml"/><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3.wmf"/><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4.wmf"/><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chart" Target="../charts/chart1.xml"/><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51" name="Group 4"/>
          <p:cNvGrpSpPr/>
          <p:nvPr/>
        </p:nvGrpSpPr>
        <p:grpSpPr>
          <a:xfrm>
            <a:off x="7358040" y="642960"/>
            <a:ext cx="1569240" cy="1729800"/>
            <a:chOff x="7358040" y="642960"/>
            <a:chExt cx="1569240" cy="1729800"/>
          </a:xfrm>
        </p:grpSpPr>
        <p:sp>
          <p:nvSpPr>
            <p:cNvPr id="52" name="AutoShape 5"/>
            <p:cNvSpPr/>
            <p:nvPr/>
          </p:nvSpPr>
          <p:spPr>
            <a:xfrm>
              <a:off x="7358040" y="642960"/>
              <a:ext cx="1569240" cy="1729800"/>
            </a:xfrm>
            <a:prstGeom prst="rect">
              <a:avLst/>
            </a:prstGeom>
            <a:noFill/>
            <a:ln w="9525">
              <a:noFill/>
            </a:ln>
          </p:spPr>
          <p:style>
            <a:lnRef idx="0"/>
            <a:fillRef idx="0"/>
            <a:effectRef idx="0"/>
            <a:fontRef idx="minor"/>
          </p:style>
        </p:sp>
        <p:sp>
          <p:nvSpPr>
            <p:cNvPr id="53" name="Freeform 6"/>
            <p:cNvSpPr/>
            <p:nvPr/>
          </p:nvSpPr>
          <p:spPr>
            <a:xfrm>
              <a:off x="7388280" y="695160"/>
              <a:ext cx="1509120" cy="1647000"/>
            </a:xfrm>
            <a:custGeom>
              <a:avLst/>
              <a:gdLst/>
              <a:ahLst/>
              <a:rect l="l" t="t" r="r" b="b"/>
              <a:pathLst>
                <a:path w="951" h="1038">
                  <a:moveTo>
                    <a:pt x="625" y="571"/>
                  </a:moveTo>
                  <a:lnTo>
                    <a:pt x="627" y="571"/>
                  </a:lnTo>
                  <a:lnTo>
                    <a:pt x="628" y="571"/>
                  </a:lnTo>
                  <a:lnTo>
                    <a:pt x="631" y="571"/>
                  </a:lnTo>
                  <a:lnTo>
                    <a:pt x="635" y="571"/>
                  </a:lnTo>
                  <a:lnTo>
                    <a:pt x="639" y="571"/>
                  </a:lnTo>
                  <a:lnTo>
                    <a:pt x="643" y="572"/>
                  </a:lnTo>
                  <a:lnTo>
                    <a:pt x="649" y="572"/>
                  </a:lnTo>
                  <a:lnTo>
                    <a:pt x="655" y="572"/>
                  </a:lnTo>
                  <a:lnTo>
                    <a:pt x="661" y="572"/>
                  </a:lnTo>
                  <a:lnTo>
                    <a:pt x="668" y="572"/>
                  </a:lnTo>
                  <a:lnTo>
                    <a:pt x="676" y="573"/>
                  </a:lnTo>
                  <a:lnTo>
                    <a:pt x="683" y="573"/>
                  </a:lnTo>
                  <a:lnTo>
                    <a:pt x="692" y="573"/>
                  </a:lnTo>
                  <a:lnTo>
                    <a:pt x="699" y="573"/>
                  </a:lnTo>
                  <a:lnTo>
                    <a:pt x="709" y="573"/>
                  </a:lnTo>
                  <a:lnTo>
                    <a:pt x="718" y="573"/>
                  </a:lnTo>
                  <a:lnTo>
                    <a:pt x="727" y="572"/>
                  </a:lnTo>
                  <a:lnTo>
                    <a:pt x="737" y="572"/>
                  </a:lnTo>
                  <a:lnTo>
                    <a:pt x="747" y="571"/>
                  </a:lnTo>
                  <a:lnTo>
                    <a:pt x="756" y="570"/>
                  </a:lnTo>
                  <a:lnTo>
                    <a:pt x="767" y="569"/>
                  </a:lnTo>
                  <a:lnTo>
                    <a:pt x="776" y="568"/>
                  </a:lnTo>
                  <a:lnTo>
                    <a:pt x="788" y="567"/>
                  </a:lnTo>
                  <a:lnTo>
                    <a:pt x="797" y="565"/>
                  </a:lnTo>
                  <a:lnTo>
                    <a:pt x="807" y="564"/>
                  </a:lnTo>
                  <a:lnTo>
                    <a:pt x="817" y="563"/>
                  </a:lnTo>
                  <a:lnTo>
                    <a:pt x="828" y="561"/>
                  </a:lnTo>
                  <a:lnTo>
                    <a:pt x="837" y="558"/>
                  </a:lnTo>
                  <a:lnTo>
                    <a:pt x="847" y="555"/>
                  </a:lnTo>
                  <a:lnTo>
                    <a:pt x="856" y="552"/>
                  </a:lnTo>
                  <a:lnTo>
                    <a:pt x="866" y="549"/>
                  </a:lnTo>
                  <a:lnTo>
                    <a:pt x="874" y="545"/>
                  </a:lnTo>
                  <a:lnTo>
                    <a:pt x="883" y="542"/>
                  </a:lnTo>
                  <a:lnTo>
                    <a:pt x="891" y="537"/>
                  </a:lnTo>
                  <a:lnTo>
                    <a:pt x="899" y="533"/>
                  </a:lnTo>
                  <a:lnTo>
                    <a:pt x="907" y="528"/>
                  </a:lnTo>
                  <a:lnTo>
                    <a:pt x="913" y="523"/>
                  </a:lnTo>
                  <a:lnTo>
                    <a:pt x="920" y="517"/>
                  </a:lnTo>
                  <a:lnTo>
                    <a:pt x="927" y="511"/>
                  </a:lnTo>
                  <a:lnTo>
                    <a:pt x="931" y="505"/>
                  </a:lnTo>
                  <a:lnTo>
                    <a:pt x="936" y="498"/>
                  </a:lnTo>
                  <a:lnTo>
                    <a:pt x="940" y="490"/>
                  </a:lnTo>
                  <a:lnTo>
                    <a:pt x="944" y="484"/>
                  </a:lnTo>
                  <a:lnTo>
                    <a:pt x="946" y="475"/>
                  </a:lnTo>
                  <a:lnTo>
                    <a:pt x="949" y="467"/>
                  </a:lnTo>
                  <a:lnTo>
                    <a:pt x="950" y="458"/>
                  </a:lnTo>
                  <a:lnTo>
                    <a:pt x="951" y="449"/>
                  </a:lnTo>
                  <a:lnTo>
                    <a:pt x="950" y="439"/>
                  </a:lnTo>
                  <a:lnTo>
                    <a:pt x="949" y="428"/>
                  </a:lnTo>
                  <a:lnTo>
                    <a:pt x="946" y="417"/>
                  </a:lnTo>
                  <a:lnTo>
                    <a:pt x="944" y="406"/>
                  </a:lnTo>
                  <a:lnTo>
                    <a:pt x="939" y="393"/>
                  </a:lnTo>
                  <a:lnTo>
                    <a:pt x="934" y="381"/>
                  </a:lnTo>
                  <a:lnTo>
                    <a:pt x="928" y="369"/>
                  </a:lnTo>
                  <a:lnTo>
                    <a:pt x="922" y="355"/>
                  </a:lnTo>
                  <a:lnTo>
                    <a:pt x="912" y="340"/>
                  </a:lnTo>
                  <a:lnTo>
                    <a:pt x="903" y="326"/>
                  </a:lnTo>
                  <a:lnTo>
                    <a:pt x="892" y="310"/>
                  </a:lnTo>
                  <a:lnTo>
                    <a:pt x="881" y="295"/>
                  </a:lnTo>
                  <a:lnTo>
                    <a:pt x="868" y="277"/>
                  </a:lnTo>
                  <a:lnTo>
                    <a:pt x="853" y="260"/>
                  </a:lnTo>
                  <a:lnTo>
                    <a:pt x="837" y="242"/>
                  </a:lnTo>
                  <a:lnTo>
                    <a:pt x="820" y="224"/>
                  </a:lnTo>
                  <a:lnTo>
                    <a:pt x="802" y="205"/>
                  </a:lnTo>
                  <a:lnTo>
                    <a:pt x="784" y="187"/>
                  </a:lnTo>
                  <a:lnTo>
                    <a:pt x="765" y="170"/>
                  </a:lnTo>
                  <a:lnTo>
                    <a:pt x="746" y="155"/>
                  </a:lnTo>
                  <a:lnTo>
                    <a:pt x="727" y="139"/>
                  </a:lnTo>
                  <a:lnTo>
                    <a:pt x="707" y="125"/>
                  </a:lnTo>
                  <a:lnTo>
                    <a:pt x="687" y="111"/>
                  </a:lnTo>
                  <a:lnTo>
                    <a:pt x="668" y="99"/>
                  </a:lnTo>
                  <a:lnTo>
                    <a:pt x="648" y="86"/>
                  </a:lnTo>
                  <a:lnTo>
                    <a:pt x="627" y="75"/>
                  </a:lnTo>
                  <a:lnTo>
                    <a:pt x="607" y="65"/>
                  </a:lnTo>
                  <a:lnTo>
                    <a:pt x="587" y="56"/>
                  </a:lnTo>
                  <a:lnTo>
                    <a:pt x="567" y="47"/>
                  </a:lnTo>
                  <a:lnTo>
                    <a:pt x="547" y="39"/>
                  </a:lnTo>
                  <a:lnTo>
                    <a:pt x="527" y="31"/>
                  </a:lnTo>
                  <a:lnTo>
                    <a:pt x="508" y="26"/>
                  </a:lnTo>
                  <a:lnTo>
                    <a:pt x="487" y="19"/>
                  </a:lnTo>
                  <a:lnTo>
                    <a:pt x="467" y="14"/>
                  </a:lnTo>
                  <a:lnTo>
                    <a:pt x="447" y="10"/>
                  </a:lnTo>
                  <a:lnTo>
                    <a:pt x="427" y="7"/>
                  </a:lnTo>
                  <a:lnTo>
                    <a:pt x="407" y="4"/>
                  </a:lnTo>
                  <a:lnTo>
                    <a:pt x="388" y="2"/>
                  </a:lnTo>
                  <a:lnTo>
                    <a:pt x="368" y="0"/>
                  </a:lnTo>
                  <a:lnTo>
                    <a:pt x="349" y="0"/>
                  </a:lnTo>
                  <a:lnTo>
                    <a:pt x="330" y="0"/>
                  </a:lnTo>
                  <a:lnTo>
                    <a:pt x="312" y="1"/>
                  </a:lnTo>
                  <a:lnTo>
                    <a:pt x="293" y="2"/>
                  </a:lnTo>
                  <a:lnTo>
                    <a:pt x="276" y="5"/>
                  </a:lnTo>
                  <a:lnTo>
                    <a:pt x="258" y="8"/>
                  </a:lnTo>
                  <a:lnTo>
                    <a:pt x="241" y="11"/>
                  </a:lnTo>
                  <a:lnTo>
                    <a:pt x="224" y="15"/>
                  </a:lnTo>
                  <a:lnTo>
                    <a:pt x="207" y="21"/>
                  </a:lnTo>
                  <a:lnTo>
                    <a:pt x="191" y="26"/>
                  </a:lnTo>
                  <a:lnTo>
                    <a:pt x="176" y="32"/>
                  </a:lnTo>
                  <a:lnTo>
                    <a:pt x="161" y="40"/>
                  </a:lnTo>
                  <a:lnTo>
                    <a:pt x="147" y="48"/>
                  </a:lnTo>
                  <a:lnTo>
                    <a:pt x="132" y="55"/>
                  </a:lnTo>
                  <a:lnTo>
                    <a:pt x="119" y="65"/>
                  </a:lnTo>
                  <a:lnTo>
                    <a:pt x="106" y="74"/>
                  </a:lnTo>
                  <a:lnTo>
                    <a:pt x="94" y="85"/>
                  </a:lnTo>
                  <a:lnTo>
                    <a:pt x="82" y="95"/>
                  </a:lnTo>
                  <a:lnTo>
                    <a:pt x="71" y="106"/>
                  </a:lnTo>
                  <a:lnTo>
                    <a:pt x="61" y="119"/>
                  </a:lnTo>
                  <a:lnTo>
                    <a:pt x="52" y="132"/>
                  </a:lnTo>
                  <a:lnTo>
                    <a:pt x="42" y="144"/>
                  </a:lnTo>
                  <a:lnTo>
                    <a:pt x="34" y="159"/>
                  </a:lnTo>
                  <a:lnTo>
                    <a:pt x="27" y="173"/>
                  </a:lnTo>
                  <a:lnTo>
                    <a:pt x="21" y="189"/>
                  </a:lnTo>
                  <a:lnTo>
                    <a:pt x="15" y="204"/>
                  </a:lnTo>
                  <a:lnTo>
                    <a:pt x="11" y="220"/>
                  </a:lnTo>
                  <a:lnTo>
                    <a:pt x="6" y="237"/>
                  </a:lnTo>
                  <a:lnTo>
                    <a:pt x="4" y="255"/>
                  </a:lnTo>
                  <a:lnTo>
                    <a:pt x="1" y="273"/>
                  </a:lnTo>
                  <a:lnTo>
                    <a:pt x="0" y="291"/>
                  </a:lnTo>
                  <a:lnTo>
                    <a:pt x="0" y="310"/>
                  </a:lnTo>
                  <a:lnTo>
                    <a:pt x="2" y="330"/>
                  </a:lnTo>
                  <a:lnTo>
                    <a:pt x="4" y="350"/>
                  </a:lnTo>
                  <a:lnTo>
                    <a:pt x="7" y="371"/>
                  </a:lnTo>
                  <a:lnTo>
                    <a:pt x="11" y="392"/>
                  </a:lnTo>
                  <a:lnTo>
                    <a:pt x="16" y="413"/>
                  </a:lnTo>
                  <a:lnTo>
                    <a:pt x="22" y="436"/>
                  </a:lnTo>
                  <a:lnTo>
                    <a:pt x="31" y="459"/>
                  </a:lnTo>
                  <a:lnTo>
                    <a:pt x="39" y="482"/>
                  </a:lnTo>
                  <a:lnTo>
                    <a:pt x="49" y="507"/>
                  </a:lnTo>
                  <a:lnTo>
                    <a:pt x="59" y="529"/>
                  </a:lnTo>
                  <a:lnTo>
                    <a:pt x="71" y="552"/>
                  </a:lnTo>
                  <a:lnTo>
                    <a:pt x="81" y="575"/>
                  </a:lnTo>
                  <a:lnTo>
                    <a:pt x="94" y="598"/>
                  </a:lnTo>
                  <a:lnTo>
                    <a:pt x="106" y="618"/>
                  </a:lnTo>
                  <a:lnTo>
                    <a:pt x="118" y="639"/>
                  </a:lnTo>
                  <a:lnTo>
                    <a:pt x="130" y="660"/>
                  </a:lnTo>
                  <a:lnTo>
                    <a:pt x="145" y="679"/>
                  </a:lnTo>
                  <a:lnTo>
                    <a:pt x="157" y="698"/>
                  </a:lnTo>
                  <a:lnTo>
                    <a:pt x="171" y="717"/>
                  </a:lnTo>
                  <a:lnTo>
                    <a:pt x="185" y="734"/>
                  </a:lnTo>
                  <a:lnTo>
                    <a:pt x="199" y="752"/>
                  </a:lnTo>
                  <a:lnTo>
                    <a:pt x="213" y="768"/>
                  </a:lnTo>
                  <a:lnTo>
                    <a:pt x="227" y="784"/>
                  </a:lnTo>
                  <a:lnTo>
                    <a:pt x="243" y="800"/>
                  </a:lnTo>
                  <a:lnTo>
                    <a:pt x="258" y="815"/>
                  </a:lnTo>
                  <a:lnTo>
                    <a:pt x="272" y="830"/>
                  </a:lnTo>
                  <a:lnTo>
                    <a:pt x="287" y="845"/>
                  </a:lnTo>
                  <a:lnTo>
                    <a:pt x="302" y="858"/>
                  </a:lnTo>
                  <a:lnTo>
                    <a:pt x="318" y="871"/>
                  </a:lnTo>
                  <a:lnTo>
                    <a:pt x="333" y="883"/>
                  </a:lnTo>
                  <a:lnTo>
                    <a:pt x="349" y="895"/>
                  </a:lnTo>
                  <a:lnTo>
                    <a:pt x="364" y="907"/>
                  </a:lnTo>
                  <a:lnTo>
                    <a:pt x="380" y="918"/>
                  </a:lnTo>
                  <a:lnTo>
                    <a:pt x="395" y="928"/>
                  </a:lnTo>
                  <a:lnTo>
                    <a:pt x="411" y="938"/>
                  </a:lnTo>
                  <a:lnTo>
                    <a:pt x="426" y="947"/>
                  </a:lnTo>
                  <a:lnTo>
                    <a:pt x="442" y="957"/>
                  </a:lnTo>
                  <a:lnTo>
                    <a:pt x="457" y="965"/>
                  </a:lnTo>
                  <a:lnTo>
                    <a:pt x="472" y="973"/>
                  </a:lnTo>
                  <a:lnTo>
                    <a:pt x="488" y="981"/>
                  </a:lnTo>
                  <a:lnTo>
                    <a:pt x="503" y="988"/>
                  </a:lnTo>
                  <a:lnTo>
                    <a:pt x="518" y="994"/>
                  </a:lnTo>
                  <a:lnTo>
                    <a:pt x="532" y="1000"/>
                  </a:lnTo>
                  <a:lnTo>
                    <a:pt x="547" y="1005"/>
                  </a:lnTo>
                  <a:lnTo>
                    <a:pt x="562" y="1011"/>
                  </a:lnTo>
                  <a:lnTo>
                    <a:pt x="576" y="1015"/>
                  </a:lnTo>
                  <a:lnTo>
                    <a:pt x="590" y="1020"/>
                  </a:lnTo>
                  <a:lnTo>
                    <a:pt x="604" y="1023"/>
                  </a:lnTo>
                  <a:lnTo>
                    <a:pt x="618" y="1027"/>
                  </a:lnTo>
                  <a:lnTo>
                    <a:pt x="630" y="1029"/>
                  </a:lnTo>
                  <a:lnTo>
                    <a:pt x="643" y="1032"/>
                  </a:lnTo>
                  <a:lnTo>
                    <a:pt x="656" y="1034"/>
                  </a:lnTo>
                  <a:lnTo>
                    <a:pt x="669" y="1036"/>
                  </a:lnTo>
                  <a:lnTo>
                    <a:pt x="680" y="1037"/>
                  </a:lnTo>
                  <a:lnTo>
                    <a:pt x="693" y="1038"/>
                  </a:lnTo>
                  <a:lnTo>
                    <a:pt x="704" y="1038"/>
                  </a:lnTo>
                  <a:lnTo>
                    <a:pt x="716" y="1038"/>
                  </a:lnTo>
                  <a:lnTo>
                    <a:pt x="726" y="1037"/>
                  </a:lnTo>
                  <a:lnTo>
                    <a:pt x="736" y="1036"/>
                  </a:lnTo>
                  <a:lnTo>
                    <a:pt x="745" y="1034"/>
                  </a:lnTo>
                  <a:lnTo>
                    <a:pt x="756" y="1033"/>
                  </a:lnTo>
                  <a:lnTo>
                    <a:pt x="764" y="1031"/>
                  </a:lnTo>
                  <a:lnTo>
                    <a:pt x="773" y="1028"/>
                  </a:lnTo>
                  <a:lnTo>
                    <a:pt x="780" y="1025"/>
                  </a:lnTo>
                  <a:lnTo>
                    <a:pt x="788" y="1023"/>
                  </a:lnTo>
                  <a:lnTo>
                    <a:pt x="794" y="1018"/>
                  </a:lnTo>
                  <a:lnTo>
                    <a:pt x="801" y="1015"/>
                  </a:lnTo>
                  <a:lnTo>
                    <a:pt x="807" y="1010"/>
                  </a:lnTo>
                  <a:lnTo>
                    <a:pt x="813" y="1005"/>
                  </a:lnTo>
                  <a:lnTo>
                    <a:pt x="817" y="1000"/>
                  </a:lnTo>
                  <a:lnTo>
                    <a:pt x="821" y="995"/>
                  </a:lnTo>
                  <a:lnTo>
                    <a:pt x="824" y="988"/>
                  </a:lnTo>
                  <a:lnTo>
                    <a:pt x="828" y="984"/>
                  </a:lnTo>
                  <a:lnTo>
                    <a:pt x="829" y="976"/>
                  </a:lnTo>
                  <a:lnTo>
                    <a:pt x="831" y="969"/>
                  </a:lnTo>
                  <a:lnTo>
                    <a:pt x="832" y="963"/>
                  </a:lnTo>
                  <a:lnTo>
                    <a:pt x="833" y="955"/>
                  </a:lnTo>
                  <a:lnTo>
                    <a:pt x="833" y="947"/>
                  </a:lnTo>
                  <a:lnTo>
                    <a:pt x="833" y="940"/>
                  </a:lnTo>
                  <a:lnTo>
                    <a:pt x="833" y="933"/>
                  </a:lnTo>
                  <a:lnTo>
                    <a:pt x="833" y="926"/>
                  </a:lnTo>
                  <a:lnTo>
                    <a:pt x="832" y="917"/>
                  </a:lnTo>
                  <a:lnTo>
                    <a:pt x="831" y="909"/>
                  </a:lnTo>
                  <a:lnTo>
                    <a:pt x="829" y="901"/>
                  </a:lnTo>
                  <a:lnTo>
                    <a:pt x="827" y="893"/>
                  </a:lnTo>
                  <a:lnTo>
                    <a:pt x="824" y="885"/>
                  </a:lnTo>
                  <a:lnTo>
                    <a:pt x="822" y="876"/>
                  </a:lnTo>
                  <a:lnTo>
                    <a:pt x="819" y="869"/>
                  </a:lnTo>
                  <a:lnTo>
                    <a:pt x="816" y="860"/>
                  </a:lnTo>
                  <a:lnTo>
                    <a:pt x="813" y="851"/>
                  </a:lnTo>
                  <a:lnTo>
                    <a:pt x="810" y="843"/>
                  </a:lnTo>
                  <a:lnTo>
                    <a:pt x="805" y="834"/>
                  </a:lnTo>
                  <a:lnTo>
                    <a:pt x="802" y="826"/>
                  </a:lnTo>
                  <a:lnTo>
                    <a:pt x="797" y="817"/>
                  </a:lnTo>
                  <a:lnTo>
                    <a:pt x="794" y="809"/>
                  </a:lnTo>
                  <a:lnTo>
                    <a:pt x="789" y="800"/>
                  </a:lnTo>
                  <a:lnTo>
                    <a:pt x="785" y="792"/>
                  </a:lnTo>
                  <a:lnTo>
                    <a:pt x="779" y="783"/>
                  </a:lnTo>
                  <a:lnTo>
                    <a:pt x="775" y="775"/>
                  </a:lnTo>
                  <a:lnTo>
                    <a:pt x="770" y="766"/>
                  </a:lnTo>
                  <a:lnTo>
                    <a:pt x="765" y="757"/>
                  </a:lnTo>
                  <a:lnTo>
                    <a:pt x="760" y="749"/>
                  </a:lnTo>
                  <a:lnTo>
                    <a:pt x="756" y="740"/>
                  </a:lnTo>
                  <a:lnTo>
                    <a:pt x="750" y="733"/>
                  </a:lnTo>
                  <a:lnTo>
                    <a:pt x="745" y="725"/>
                  </a:lnTo>
                  <a:lnTo>
                    <a:pt x="739" y="717"/>
                  </a:lnTo>
                  <a:lnTo>
                    <a:pt x="734" y="708"/>
                  </a:lnTo>
                  <a:lnTo>
                    <a:pt x="729" y="700"/>
                  </a:lnTo>
                  <a:lnTo>
                    <a:pt x="723" y="693"/>
                  </a:lnTo>
                  <a:lnTo>
                    <a:pt x="718" y="686"/>
                  </a:lnTo>
                  <a:lnTo>
                    <a:pt x="713" y="679"/>
                  </a:lnTo>
                  <a:lnTo>
                    <a:pt x="707" y="672"/>
                  </a:lnTo>
                  <a:lnTo>
                    <a:pt x="702" y="664"/>
                  </a:lnTo>
                  <a:lnTo>
                    <a:pt x="697" y="658"/>
                  </a:lnTo>
                  <a:lnTo>
                    <a:pt x="691" y="651"/>
                  </a:lnTo>
                  <a:lnTo>
                    <a:pt x="686" y="644"/>
                  </a:lnTo>
                  <a:lnTo>
                    <a:pt x="681" y="639"/>
                  </a:lnTo>
                  <a:lnTo>
                    <a:pt x="677" y="632"/>
                  </a:lnTo>
                  <a:lnTo>
                    <a:pt x="672" y="626"/>
                  </a:lnTo>
                  <a:lnTo>
                    <a:pt x="668" y="621"/>
                  </a:lnTo>
                  <a:lnTo>
                    <a:pt x="663" y="616"/>
                  </a:lnTo>
                  <a:lnTo>
                    <a:pt x="659" y="610"/>
                  </a:lnTo>
                  <a:lnTo>
                    <a:pt x="655" y="605"/>
                  </a:lnTo>
                  <a:lnTo>
                    <a:pt x="651" y="601"/>
                  </a:lnTo>
                  <a:lnTo>
                    <a:pt x="647" y="597"/>
                  </a:lnTo>
                  <a:lnTo>
                    <a:pt x="643" y="593"/>
                  </a:lnTo>
                  <a:lnTo>
                    <a:pt x="642" y="589"/>
                  </a:lnTo>
                  <a:lnTo>
                    <a:pt x="639" y="585"/>
                  </a:lnTo>
                  <a:lnTo>
                    <a:pt x="636" y="583"/>
                  </a:lnTo>
                  <a:lnTo>
                    <a:pt x="633" y="580"/>
                  </a:lnTo>
                  <a:lnTo>
                    <a:pt x="631" y="578"/>
                  </a:lnTo>
                  <a:lnTo>
                    <a:pt x="629" y="575"/>
                  </a:lnTo>
                  <a:lnTo>
                    <a:pt x="627" y="574"/>
                  </a:lnTo>
                  <a:lnTo>
                    <a:pt x="626" y="571"/>
                  </a:lnTo>
                  <a:lnTo>
                    <a:pt x="625" y="571"/>
                  </a:lnTo>
                  <a:lnTo>
                    <a:pt x="682" y="628"/>
                  </a:lnTo>
                </a:path>
              </a:pathLst>
            </a:custGeom>
            <a:solidFill>
              <a:srgbClr val="c2d6c2"/>
            </a:solidFill>
            <a:ln w="9525">
              <a:noFill/>
            </a:ln>
          </p:spPr>
          <p:style>
            <a:lnRef idx="0"/>
            <a:fillRef idx="0"/>
            <a:effectRef idx="0"/>
            <a:fontRef idx="minor"/>
          </p:style>
        </p:sp>
        <p:sp>
          <p:nvSpPr>
            <p:cNvPr id="54" name="Freeform 7"/>
            <p:cNvSpPr/>
            <p:nvPr/>
          </p:nvSpPr>
          <p:spPr>
            <a:xfrm>
              <a:off x="7886880" y="673200"/>
              <a:ext cx="607320" cy="486720"/>
            </a:xfrm>
            <a:custGeom>
              <a:avLst/>
              <a:gdLst/>
              <a:ahLst/>
              <a:rect l="l" t="t" r="r" b="b"/>
              <a:pathLst>
                <a:path w="766" h="614">
                  <a:moveTo>
                    <a:pt x="766" y="580"/>
                  </a:moveTo>
                  <a:lnTo>
                    <a:pt x="714" y="507"/>
                  </a:lnTo>
                  <a:lnTo>
                    <a:pt x="82" y="0"/>
                  </a:lnTo>
                  <a:lnTo>
                    <a:pt x="80" y="0"/>
                  </a:lnTo>
                  <a:lnTo>
                    <a:pt x="76" y="0"/>
                  </a:lnTo>
                  <a:lnTo>
                    <a:pt x="70" y="0"/>
                  </a:lnTo>
                  <a:lnTo>
                    <a:pt x="65" y="2"/>
                  </a:lnTo>
                  <a:lnTo>
                    <a:pt x="57" y="2"/>
                  </a:lnTo>
                  <a:lnTo>
                    <a:pt x="49" y="6"/>
                  </a:lnTo>
                  <a:lnTo>
                    <a:pt x="42" y="8"/>
                  </a:lnTo>
                  <a:lnTo>
                    <a:pt x="32" y="11"/>
                  </a:lnTo>
                  <a:lnTo>
                    <a:pt x="25" y="17"/>
                  </a:lnTo>
                  <a:lnTo>
                    <a:pt x="17" y="23"/>
                  </a:lnTo>
                  <a:lnTo>
                    <a:pt x="9" y="30"/>
                  </a:lnTo>
                  <a:lnTo>
                    <a:pt x="6" y="40"/>
                  </a:lnTo>
                  <a:lnTo>
                    <a:pt x="2" y="44"/>
                  </a:lnTo>
                  <a:lnTo>
                    <a:pt x="2" y="49"/>
                  </a:lnTo>
                  <a:lnTo>
                    <a:pt x="0" y="55"/>
                  </a:lnTo>
                  <a:lnTo>
                    <a:pt x="0" y="63"/>
                  </a:lnTo>
                  <a:lnTo>
                    <a:pt x="0" y="68"/>
                  </a:lnTo>
                  <a:lnTo>
                    <a:pt x="0" y="76"/>
                  </a:lnTo>
                  <a:lnTo>
                    <a:pt x="0" y="84"/>
                  </a:lnTo>
                  <a:lnTo>
                    <a:pt x="2" y="93"/>
                  </a:lnTo>
                  <a:lnTo>
                    <a:pt x="711" y="614"/>
                  </a:lnTo>
                  <a:lnTo>
                    <a:pt x="766" y="580"/>
                  </a:lnTo>
                  <a:lnTo>
                    <a:pt x="766" y="580"/>
                  </a:lnTo>
                  <a:close/>
                </a:path>
              </a:pathLst>
            </a:custGeom>
            <a:solidFill>
              <a:srgbClr val="7d4d1c"/>
            </a:solidFill>
            <a:ln w="9525">
              <a:noFill/>
            </a:ln>
          </p:spPr>
          <p:style>
            <a:lnRef idx="0"/>
            <a:fillRef idx="0"/>
            <a:effectRef idx="0"/>
            <a:fontRef idx="minor"/>
          </p:style>
        </p:sp>
        <p:sp>
          <p:nvSpPr>
            <p:cNvPr id="55" name="Freeform 8"/>
            <p:cNvSpPr/>
            <p:nvPr/>
          </p:nvSpPr>
          <p:spPr>
            <a:xfrm>
              <a:off x="8069400" y="1139760"/>
              <a:ext cx="153360" cy="158040"/>
            </a:xfrm>
            <a:custGeom>
              <a:avLst/>
              <a:gdLst/>
              <a:ahLst/>
              <a:rect l="l" t="t" r="r" b="b"/>
              <a:pathLst>
                <a:path w="194" h="202">
                  <a:moveTo>
                    <a:pt x="0" y="109"/>
                  </a:moveTo>
                  <a:lnTo>
                    <a:pt x="87" y="202"/>
                  </a:lnTo>
                  <a:lnTo>
                    <a:pt x="194" y="122"/>
                  </a:lnTo>
                  <a:lnTo>
                    <a:pt x="102" y="0"/>
                  </a:lnTo>
                  <a:lnTo>
                    <a:pt x="0" y="109"/>
                  </a:lnTo>
                  <a:lnTo>
                    <a:pt x="0" y="109"/>
                  </a:lnTo>
                  <a:close/>
                </a:path>
              </a:pathLst>
            </a:custGeom>
            <a:solidFill>
              <a:srgbClr val="d46342"/>
            </a:solidFill>
            <a:ln w="9525">
              <a:noFill/>
            </a:ln>
          </p:spPr>
          <p:style>
            <a:lnRef idx="0"/>
            <a:fillRef idx="0"/>
            <a:effectRef idx="0"/>
            <a:fontRef idx="minor"/>
          </p:style>
        </p:sp>
        <p:sp>
          <p:nvSpPr>
            <p:cNvPr id="56" name="Freeform 9"/>
            <p:cNvSpPr/>
            <p:nvPr/>
          </p:nvSpPr>
          <p:spPr>
            <a:xfrm>
              <a:off x="8139240" y="1073160"/>
              <a:ext cx="250200" cy="221400"/>
            </a:xfrm>
            <a:custGeom>
              <a:avLst/>
              <a:gdLst/>
              <a:ahLst/>
              <a:rect l="l" t="t" r="r" b="b"/>
              <a:pathLst>
                <a:path w="316" h="281">
                  <a:moveTo>
                    <a:pt x="316" y="53"/>
                  </a:moveTo>
                  <a:lnTo>
                    <a:pt x="314" y="55"/>
                  </a:lnTo>
                  <a:lnTo>
                    <a:pt x="306" y="62"/>
                  </a:lnTo>
                  <a:lnTo>
                    <a:pt x="300" y="66"/>
                  </a:lnTo>
                  <a:lnTo>
                    <a:pt x="295" y="72"/>
                  </a:lnTo>
                  <a:lnTo>
                    <a:pt x="287" y="76"/>
                  </a:lnTo>
                  <a:lnTo>
                    <a:pt x="280" y="85"/>
                  </a:lnTo>
                  <a:lnTo>
                    <a:pt x="270" y="93"/>
                  </a:lnTo>
                  <a:lnTo>
                    <a:pt x="261" y="100"/>
                  </a:lnTo>
                  <a:lnTo>
                    <a:pt x="255" y="104"/>
                  </a:lnTo>
                  <a:lnTo>
                    <a:pt x="249" y="108"/>
                  </a:lnTo>
                  <a:lnTo>
                    <a:pt x="245" y="114"/>
                  </a:lnTo>
                  <a:lnTo>
                    <a:pt x="240" y="119"/>
                  </a:lnTo>
                  <a:lnTo>
                    <a:pt x="234" y="123"/>
                  </a:lnTo>
                  <a:lnTo>
                    <a:pt x="228" y="127"/>
                  </a:lnTo>
                  <a:lnTo>
                    <a:pt x="223" y="133"/>
                  </a:lnTo>
                  <a:lnTo>
                    <a:pt x="217" y="137"/>
                  </a:lnTo>
                  <a:lnTo>
                    <a:pt x="211" y="142"/>
                  </a:lnTo>
                  <a:lnTo>
                    <a:pt x="205" y="148"/>
                  </a:lnTo>
                  <a:lnTo>
                    <a:pt x="198" y="154"/>
                  </a:lnTo>
                  <a:lnTo>
                    <a:pt x="192" y="159"/>
                  </a:lnTo>
                  <a:lnTo>
                    <a:pt x="186" y="163"/>
                  </a:lnTo>
                  <a:lnTo>
                    <a:pt x="179" y="167"/>
                  </a:lnTo>
                  <a:lnTo>
                    <a:pt x="173" y="173"/>
                  </a:lnTo>
                  <a:lnTo>
                    <a:pt x="166" y="178"/>
                  </a:lnTo>
                  <a:lnTo>
                    <a:pt x="158" y="182"/>
                  </a:lnTo>
                  <a:lnTo>
                    <a:pt x="154" y="188"/>
                  </a:lnTo>
                  <a:lnTo>
                    <a:pt x="147" y="194"/>
                  </a:lnTo>
                  <a:lnTo>
                    <a:pt x="141" y="197"/>
                  </a:lnTo>
                  <a:lnTo>
                    <a:pt x="133" y="203"/>
                  </a:lnTo>
                  <a:lnTo>
                    <a:pt x="126" y="207"/>
                  </a:lnTo>
                  <a:lnTo>
                    <a:pt x="120" y="213"/>
                  </a:lnTo>
                  <a:lnTo>
                    <a:pt x="112" y="216"/>
                  </a:lnTo>
                  <a:lnTo>
                    <a:pt x="107" y="222"/>
                  </a:lnTo>
                  <a:lnTo>
                    <a:pt x="101" y="226"/>
                  </a:lnTo>
                  <a:lnTo>
                    <a:pt x="93" y="230"/>
                  </a:lnTo>
                  <a:lnTo>
                    <a:pt x="88" y="235"/>
                  </a:lnTo>
                  <a:lnTo>
                    <a:pt x="80" y="239"/>
                  </a:lnTo>
                  <a:lnTo>
                    <a:pt x="74" y="243"/>
                  </a:lnTo>
                  <a:lnTo>
                    <a:pt x="69" y="247"/>
                  </a:lnTo>
                  <a:lnTo>
                    <a:pt x="63" y="251"/>
                  </a:lnTo>
                  <a:lnTo>
                    <a:pt x="55" y="252"/>
                  </a:lnTo>
                  <a:lnTo>
                    <a:pt x="50" y="256"/>
                  </a:lnTo>
                  <a:lnTo>
                    <a:pt x="44" y="260"/>
                  </a:lnTo>
                  <a:lnTo>
                    <a:pt x="40" y="264"/>
                  </a:lnTo>
                  <a:lnTo>
                    <a:pt x="34" y="266"/>
                  </a:lnTo>
                  <a:lnTo>
                    <a:pt x="29" y="268"/>
                  </a:lnTo>
                  <a:lnTo>
                    <a:pt x="23" y="271"/>
                  </a:lnTo>
                  <a:lnTo>
                    <a:pt x="17" y="273"/>
                  </a:lnTo>
                  <a:lnTo>
                    <a:pt x="12" y="275"/>
                  </a:lnTo>
                  <a:lnTo>
                    <a:pt x="8" y="277"/>
                  </a:lnTo>
                  <a:lnTo>
                    <a:pt x="4" y="279"/>
                  </a:lnTo>
                  <a:lnTo>
                    <a:pt x="0" y="281"/>
                  </a:lnTo>
                  <a:lnTo>
                    <a:pt x="0" y="277"/>
                  </a:lnTo>
                  <a:lnTo>
                    <a:pt x="0" y="270"/>
                  </a:lnTo>
                  <a:lnTo>
                    <a:pt x="2" y="264"/>
                  </a:lnTo>
                  <a:lnTo>
                    <a:pt x="4" y="258"/>
                  </a:lnTo>
                  <a:lnTo>
                    <a:pt x="6" y="251"/>
                  </a:lnTo>
                  <a:lnTo>
                    <a:pt x="8" y="243"/>
                  </a:lnTo>
                  <a:lnTo>
                    <a:pt x="10" y="232"/>
                  </a:lnTo>
                  <a:lnTo>
                    <a:pt x="14" y="224"/>
                  </a:lnTo>
                  <a:lnTo>
                    <a:pt x="15" y="218"/>
                  </a:lnTo>
                  <a:lnTo>
                    <a:pt x="17" y="213"/>
                  </a:lnTo>
                  <a:lnTo>
                    <a:pt x="19" y="207"/>
                  </a:lnTo>
                  <a:lnTo>
                    <a:pt x="21" y="201"/>
                  </a:lnTo>
                  <a:lnTo>
                    <a:pt x="23" y="195"/>
                  </a:lnTo>
                  <a:lnTo>
                    <a:pt x="27" y="190"/>
                  </a:lnTo>
                  <a:lnTo>
                    <a:pt x="29" y="184"/>
                  </a:lnTo>
                  <a:lnTo>
                    <a:pt x="33" y="178"/>
                  </a:lnTo>
                  <a:lnTo>
                    <a:pt x="34" y="173"/>
                  </a:lnTo>
                  <a:lnTo>
                    <a:pt x="38" y="167"/>
                  </a:lnTo>
                  <a:lnTo>
                    <a:pt x="40" y="161"/>
                  </a:lnTo>
                  <a:lnTo>
                    <a:pt x="44" y="156"/>
                  </a:lnTo>
                  <a:lnTo>
                    <a:pt x="48" y="148"/>
                  </a:lnTo>
                  <a:lnTo>
                    <a:pt x="50" y="142"/>
                  </a:lnTo>
                  <a:lnTo>
                    <a:pt x="53" y="135"/>
                  </a:lnTo>
                  <a:lnTo>
                    <a:pt x="59" y="131"/>
                  </a:lnTo>
                  <a:lnTo>
                    <a:pt x="63" y="123"/>
                  </a:lnTo>
                  <a:lnTo>
                    <a:pt x="67" y="118"/>
                  </a:lnTo>
                  <a:lnTo>
                    <a:pt x="71" y="112"/>
                  </a:lnTo>
                  <a:lnTo>
                    <a:pt x="76" y="106"/>
                  </a:lnTo>
                  <a:lnTo>
                    <a:pt x="80" y="100"/>
                  </a:lnTo>
                  <a:lnTo>
                    <a:pt x="86" y="93"/>
                  </a:lnTo>
                  <a:lnTo>
                    <a:pt x="91" y="87"/>
                  </a:lnTo>
                  <a:lnTo>
                    <a:pt x="97" y="81"/>
                  </a:lnTo>
                  <a:lnTo>
                    <a:pt x="101" y="76"/>
                  </a:lnTo>
                  <a:lnTo>
                    <a:pt x="107" y="72"/>
                  </a:lnTo>
                  <a:lnTo>
                    <a:pt x="112" y="66"/>
                  </a:lnTo>
                  <a:lnTo>
                    <a:pt x="120" y="60"/>
                  </a:lnTo>
                  <a:lnTo>
                    <a:pt x="126" y="55"/>
                  </a:lnTo>
                  <a:lnTo>
                    <a:pt x="131" y="49"/>
                  </a:lnTo>
                  <a:lnTo>
                    <a:pt x="137" y="43"/>
                  </a:lnTo>
                  <a:lnTo>
                    <a:pt x="145" y="40"/>
                  </a:lnTo>
                  <a:lnTo>
                    <a:pt x="152" y="34"/>
                  </a:lnTo>
                  <a:lnTo>
                    <a:pt x="158" y="30"/>
                  </a:lnTo>
                  <a:lnTo>
                    <a:pt x="167" y="26"/>
                  </a:lnTo>
                  <a:lnTo>
                    <a:pt x="175" y="22"/>
                  </a:lnTo>
                  <a:lnTo>
                    <a:pt x="183" y="19"/>
                  </a:lnTo>
                  <a:lnTo>
                    <a:pt x="190" y="15"/>
                  </a:lnTo>
                  <a:lnTo>
                    <a:pt x="200" y="11"/>
                  </a:lnTo>
                  <a:lnTo>
                    <a:pt x="207" y="9"/>
                  </a:lnTo>
                  <a:lnTo>
                    <a:pt x="217" y="7"/>
                  </a:lnTo>
                  <a:lnTo>
                    <a:pt x="226" y="3"/>
                  </a:lnTo>
                  <a:lnTo>
                    <a:pt x="236" y="2"/>
                  </a:lnTo>
                  <a:lnTo>
                    <a:pt x="245" y="0"/>
                  </a:lnTo>
                  <a:lnTo>
                    <a:pt x="316" y="53"/>
                  </a:lnTo>
                  <a:lnTo>
                    <a:pt x="316" y="53"/>
                  </a:lnTo>
                  <a:close/>
                </a:path>
              </a:pathLst>
            </a:custGeom>
            <a:solidFill>
              <a:srgbClr val="e87a63"/>
            </a:solidFill>
            <a:ln w="9525">
              <a:noFill/>
            </a:ln>
          </p:spPr>
          <p:style>
            <a:lnRef idx="0"/>
            <a:fillRef idx="0"/>
            <a:effectRef idx="0"/>
            <a:fontRef idx="minor"/>
          </p:style>
        </p:sp>
        <p:sp>
          <p:nvSpPr>
            <p:cNvPr id="57" name="Freeform 10"/>
            <p:cNvSpPr/>
            <p:nvPr/>
          </p:nvSpPr>
          <p:spPr>
            <a:xfrm>
              <a:off x="8110440" y="792000"/>
              <a:ext cx="135720" cy="245520"/>
            </a:xfrm>
            <a:custGeom>
              <a:avLst/>
              <a:gdLst/>
              <a:ahLst/>
              <a:rect l="l" t="t" r="r" b="b"/>
              <a:pathLst>
                <a:path w="171" h="310">
                  <a:moveTo>
                    <a:pt x="10" y="29"/>
                  </a:moveTo>
                  <a:lnTo>
                    <a:pt x="10" y="32"/>
                  </a:lnTo>
                  <a:lnTo>
                    <a:pt x="10" y="36"/>
                  </a:lnTo>
                  <a:lnTo>
                    <a:pt x="10" y="44"/>
                  </a:lnTo>
                  <a:lnTo>
                    <a:pt x="10" y="51"/>
                  </a:lnTo>
                  <a:lnTo>
                    <a:pt x="10" y="61"/>
                  </a:lnTo>
                  <a:lnTo>
                    <a:pt x="10" y="67"/>
                  </a:lnTo>
                  <a:lnTo>
                    <a:pt x="10" y="72"/>
                  </a:lnTo>
                  <a:lnTo>
                    <a:pt x="10" y="78"/>
                  </a:lnTo>
                  <a:lnTo>
                    <a:pt x="10" y="86"/>
                  </a:lnTo>
                  <a:lnTo>
                    <a:pt x="10" y="89"/>
                  </a:lnTo>
                  <a:lnTo>
                    <a:pt x="10" y="95"/>
                  </a:lnTo>
                  <a:lnTo>
                    <a:pt x="8" y="103"/>
                  </a:lnTo>
                  <a:lnTo>
                    <a:pt x="8" y="110"/>
                  </a:lnTo>
                  <a:lnTo>
                    <a:pt x="8" y="116"/>
                  </a:lnTo>
                  <a:lnTo>
                    <a:pt x="8" y="124"/>
                  </a:lnTo>
                  <a:lnTo>
                    <a:pt x="8" y="129"/>
                  </a:lnTo>
                  <a:lnTo>
                    <a:pt x="8" y="137"/>
                  </a:lnTo>
                  <a:lnTo>
                    <a:pt x="6" y="145"/>
                  </a:lnTo>
                  <a:lnTo>
                    <a:pt x="6" y="152"/>
                  </a:lnTo>
                  <a:lnTo>
                    <a:pt x="4" y="158"/>
                  </a:lnTo>
                  <a:lnTo>
                    <a:pt x="4" y="166"/>
                  </a:lnTo>
                  <a:lnTo>
                    <a:pt x="2" y="173"/>
                  </a:lnTo>
                  <a:lnTo>
                    <a:pt x="2" y="181"/>
                  </a:lnTo>
                  <a:lnTo>
                    <a:pt x="0" y="186"/>
                  </a:lnTo>
                  <a:lnTo>
                    <a:pt x="0" y="194"/>
                  </a:lnTo>
                  <a:lnTo>
                    <a:pt x="0" y="198"/>
                  </a:lnTo>
                  <a:lnTo>
                    <a:pt x="4" y="205"/>
                  </a:lnTo>
                  <a:lnTo>
                    <a:pt x="8" y="213"/>
                  </a:lnTo>
                  <a:lnTo>
                    <a:pt x="17" y="223"/>
                  </a:lnTo>
                  <a:lnTo>
                    <a:pt x="19" y="226"/>
                  </a:lnTo>
                  <a:lnTo>
                    <a:pt x="25" y="230"/>
                  </a:lnTo>
                  <a:lnTo>
                    <a:pt x="31" y="236"/>
                  </a:lnTo>
                  <a:lnTo>
                    <a:pt x="36" y="242"/>
                  </a:lnTo>
                  <a:lnTo>
                    <a:pt x="42" y="245"/>
                  </a:lnTo>
                  <a:lnTo>
                    <a:pt x="46" y="251"/>
                  </a:lnTo>
                  <a:lnTo>
                    <a:pt x="53" y="255"/>
                  </a:lnTo>
                  <a:lnTo>
                    <a:pt x="59" y="261"/>
                  </a:lnTo>
                  <a:lnTo>
                    <a:pt x="65" y="264"/>
                  </a:lnTo>
                  <a:lnTo>
                    <a:pt x="70" y="270"/>
                  </a:lnTo>
                  <a:lnTo>
                    <a:pt x="76" y="274"/>
                  </a:lnTo>
                  <a:lnTo>
                    <a:pt x="82" y="280"/>
                  </a:lnTo>
                  <a:lnTo>
                    <a:pt x="88" y="283"/>
                  </a:lnTo>
                  <a:lnTo>
                    <a:pt x="93" y="287"/>
                  </a:lnTo>
                  <a:lnTo>
                    <a:pt x="97" y="291"/>
                  </a:lnTo>
                  <a:lnTo>
                    <a:pt x="103" y="295"/>
                  </a:lnTo>
                  <a:lnTo>
                    <a:pt x="110" y="300"/>
                  </a:lnTo>
                  <a:lnTo>
                    <a:pt x="118" y="304"/>
                  </a:lnTo>
                  <a:lnTo>
                    <a:pt x="122" y="308"/>
                  </a:lnTo>
                  <a:lnTo>
                    <a:pt x="124" y="310"/>
                  </a:lnTo>
                  <a:lnTo>
                    <a:pt x="171" y="175"/>
                  </a:lnTo>
                  <a:lnTo>
                    <a:pt x="93" y="0"/>
                  </a:lnTo>
                  <a:lnTo>
                    <a:pt x="10" y="29"/>
                  </a:lnTo>
                  <a:lnTo>
                    <a:pt x="10" y="29"/>
                  </a:lnTo>
                  <a:close/>
                </a:path>
              </a:pathLst>
            </a:custGeom>
            <a:solidFill>
              <a:srgbClr val="ff9985"/>
            </a:solidFill>
            <a:ln w="9525">
              <a:noFill/>
            </a:ln>
          </p:spPr>
          <p:style>
            <a:lnRef idx="0"/>
            <a:fillRef idx="0"/>
            <a:effectRef idx="0"/>
            <a:fontRef idx="minor"/>
          </p:style>
        </p:sp>
        <p:sp>
          <p:nvSpPr>
            <p:cNvPr id="58" name="Freeform 11"/>
            <p:cNvSpPr/>
            <p:nvPr/>
          </p:nvSpPr>
          <p:spPr>
            <a:xfrm>
              <a:off x="8150400" y="781200"/>
              <a:ext cx="148680" cy="204120"/>
            </a:xfrm>
            <a:custGeom>
              <a:avLst/>
              <a:gdLst/>
              <a:ahLst/>
              <a:rect l="l" t="t" r="r" b="b"/>
              <a:pathLst>
                <a:path w="188" h="256">
                  <a:moveTo>
                    <a:pt x="1" y="42"/>
                  </a:moveTo>
                  <a:lnTo>
                    <a:pt x="0" y="42"/>
                  </a:lnTo>
                  <a:lnTo>
                    <a:pt x="0" y="44"/>
                  </a:lnTo>
                  <a:lnTo>
                    <a:pt x="0" y="47"/>
                  </a:lnTo>
                  <a:lnTo>
                    <a:pt x="0" y="53"/>
                  </a:lnTo>
                  <a:lnTo>
                    <a:pt x="0" y="59"/>
                  </a:lnTo>
                  <a:lnTo>
                    <a:pt x="0" y="66"/>
                  </a:lnTo>
                  <a:lnTo>
                    <a:pt x="0" y="70"/>
                  </a:lnTo>
                  <a:lnTo>
                    <a:pt x="0" y="76"/>
                  </a:lnTo>
                  <a:lnTo>
                    <a:pt x="0" y="82"/>
                  </a:lnTo>
                  <a:lnTo>
                    <a:pt x="1" y="87"/>
                  </a:lnTo>
                  <a:lnTo>
                    <a:pt x="1" y="91"/>
                  </a:lnTo>
                  <a:lnTo>
                    <a:pt x="1" y="97"/>
                  </a:lnTo>
                  <a:lnTo>
                    <a:pt x="3" y="102"/>
                  </a:lnTo>
                  <a:lnTo>
                    <a:pt x="5" y="108"/>
                  </a:lnTo>
                  <a:lnTo>
                    <a:pt x="7" y="114"/>
                  </a:lnTo>
                  <a:lnTo>
                    <a:pt x="9" y="120"/>
                  </a:lnTo>
                  <a:lnTo>
                    <a:pt x="11" y="127"/>
                  </a:lnTo>
                  <a:lnTo>
                    <a:pt x="15" y="133"/>
                  </a:lnTo>
                  <a:lnTo>
                    <a:pt x="17" y="139"/>
                  </a:lnTo>
                  <a:lnTo>
                    <a:pt x="19" y="144"/>
                  </a:lnTo>
                  <a:lnTo>
                    <a:pt x="22" y="152"/>
                  </a:lnTo>
                  <a:lnTo>
                    <a:pt x="26" y="158"/>
                  </a:lnTo>
                  <a:lnTo>
                    <a:pt x="30" y="165"/>
                  </a:lnTo>
                  <a:lnTo>
                    <a:pt x="36" y="171"/>
                  </a:lnTo>
                  <a:lnTo>
                    <a:pt x="41" y="177"/>
                  </a:lnTo>
                  <a:lnTo>
                    <a:pt x="47" y="184"/>
                  </a:lnTo>
                  <a:lnTo>
                    <a:pt x="51" y="190"/>
                  </a:lnTo>
                  <a:lnTo>
                    <a:pt x="57" y="196"/>
                  </a:lnTo>
                  <a:lnTo>
                    <a:pt x="62" y="201"/>
                  </a:lnTo>
                  <a:lnTo>
                    <a:pt x="68" y="207"/>
                  </a:lnTo>
                  <a:lnTo>
                    <a:pt x="74" y="211"/>
                  </a:lnTo>
                  <a:lnTo>
                    <a:pt x="79" y="215"/>
                  </a:lnTo>
                  <a:lnTo>
                    <a:pt x="83" y="218"/>
                  </a:lnTo>
                  <a:lnTo>
                    <a:pt x="89" y="222"/>
                  </a:lnTo>
                  <a:lnTo>
                    <a:pt x="98" y="230"/>
                  </a:lnTo>
                  <a:lnTo>
                    <a:pt x="110" y="236"/>
                  </a:lnTo>
                  <a:lnTo>
                    <a:pt x="117" y="241"/>
                  </a:lnTo>
                  <a:lnTo>
                    <a:pt x="127" y="245"/>
                  </a:lnTo>
                  <a:lnTo>
                    <a:pt x="134" y="249"/>
                  </a:lnTo>
                  <a:lnTo>
                    <a:pt x="142" y="251"/>
                  </a:lnTo>
                  <a:lnTo>
                    <a:pt x="148" y="253"/>
                  </a:lnTo>
                  <a:lnTo>
                    <a:pt x="153" y="255"/>
                  </a:lnTo>
                  <a:lnTo>
                    <a:pt x="161" y="256"/>
                  </a:lnTo>
                  <a:lnTo>
                    <a:pt x="165" y="256"/>
                  </a:lnTo>
                  <a:lnTo>
                    <a:pt x="165" y="255"/>
                  </a:lnTo>
                  <a:lnTo>
                    <a:pt x="167" y="253"/>
                  </a:lnTo>
                  <a:lnTo>
                    <a:pt x="167" y="245"/>
                  </a:lnTo>
                  <a:lnTo>
                    <a:pt x="171" y="237"/>
                  </a:lnTo>
                  <a:lnTo>
                    <a:pt x="171" y="232"/>
                  </a:lnTo>
                  <a:lnTo>
                    <a:pt x="172" y="228"/>
                  </a:lnTo>
                  <a:lnTo>
                    <a:pt x="172" y="222"/>
                  </a:lnTo>
                  <a:lnTo>
                    <a:pt x="174" y="218"/>
                  </a:lnTo>
                  <a:lnTo>
                    <a:pt x="174" y="211"/>
                  </a:lnTo>
                  <a:lnTo>
                    <a:pt x="176" y="205"/>
                  </a:lnTo>
                  <a:lnTo>
                    <a:pt x="178" y="198"/>
                  </a:lnTo>
                  <a:lnTo>
                    <a:pt x="180" y="192"/>
                  </a:lnTo>
                  <a:lnTo>
                    <a:pt x="180" y="184"/>
                  </a:lnTo>
                  <a:lnTo>
                    <a:pt x="182" y="177"/>
                  </a:lnTo>
                  <a:lnTo>
                    <a:pt x="182" y="169"/>
                  </a:lnTo>
                  <a:lnTo>
                    <a:pt x="184" y="161"/>
                  </a:lnTo>
                  <a:lnTo>
                    <a:pt x="184" y="154"/>
                  </a:lnTo>
                  <a:lnTo>
                    <a:pt x="186" y="146"/>
                  </a:lnTo>
                  <a:lnTo>
                    <a:pt x="186" y="137"/>
                  </a:lnTo>
                  <a:lnTo>
                    <a:pt x="188" y="131"/>
                  </a:lnTo>
                  <a:lnTo>
                    <a:pt x="188" y="121"/>
                  </a:lnTo>
                  <a:lnTo>
                    <a:pt x="188" y="114"/>
                  </a:lnTo>
                  <a:lnTo>
                    <a:pt x="188" y="104"/>
                  </a:lnTo>
                  <a:lnTo>
                    <a:pt x="188" y="97"/>
                  </a:lnTo>
                  <a:lnTo>
                    <a:pt x="188" y="89"/>
                  </a:lnTo>
                  <a:lnTo>
                    <a:pt x="188" y="82"/>
                  </a:lnTo>
                  <a:lnTo>
                    <a:pt x="186" y="74"/>
                  </a:lnTo>
                  <a:lnTo>
                    <a:pt x="186" y="66"/>
                  </a:lnTo>
                  <a:lnTo>
                    <a:pt x="74" y="0"/>
                  </a:lnTo>
                  <a:lnTo>
                    <a:pt x="1" y="42"/>
                  </a:lnTo>
                  <a:lnTo>
                    <a:pt x="1" y="42"/>
                  </a:lnTo>
                  <a:close/>
                </a:path>
              </a:pathLst>
            </a:custGeom>
            <a:solidFill>
              <a:srgbClr val="ffbf8a"/>
            </a:solidFill>
            <a:ln w="9525">
              <a:noFill/>
            </a:ln>
          </p:spPr>
          <p:style>
            <a:lnRef idx="0"/>
            <a:fillRef idx="0"/>
            <a:effectRef idx="0"/>
            <a:fontRef idx="minor"/>
          </p:style>
        </p:sp>
        <p:sp>
          <p:nvSpPr>
            <p:cNvPr id="59" name="Freeform 12"/>
            <p:cNvSpPr/>
            <p:nvPr/>
          </p:nvSpPr>
          <p:spPr>
            <a:xfrm>
              <a:off x="8113680" y="727200"/>
              <a:ext cx="189720" cy="105480"/>
            </a:xfrm>
            <a:custGeom>
              <a:avLst/>
              <a:gdLst/>
              <a:ahLst/>
              <a:rect l="l" t="t" r="r" b="b"/>
              <a:pathLst>
                <a:path w="239" h="133">
                  <a:moveTo>
                    <a:pt x="205" y="133"/>
                  </a:moveTo>
                  <a:lnTo>
                    <a:pt x="239" y="107"/>
                  </a:lnTo>
                  <a:lnTo>
                    <a:pt x="239" y="107"/>
                  </a:lnTo>
                  <a:lnTo>
                    <a:pt x="239" y="103"/>
                  </a:lnTo>
                  <a:lnTo>
                    <a:pt x="237" y="99"/>
                  </a:lnTo>
                  <a:lnTo>
                    <a:pt x="236" y="94"/>
                  </a:lnTo>
                  <a:lnTo>
                    <a:pt x="232" y="86"/>
                  </a:lnTo>
                  <a:lnTo>
                    <a:pt x="230" y="78"/>
                  </a:lnTo>
                  <a:lnTo>
                    <a:pt x="226" y="69"/>
                  </a:lnTo>
                  <a:lnTo>
                    <a:pt x="220" y="61"/>
                  </a:lnTo>
                  <a:lnTo>
                    <a:pt x="215" y="50"/>
                  </a:lnTo>
                  <a:lnTo>
                    <a:pt x="209" y="42"/>
                  </a:lnTo>
                  <a:lnTo>
                    <a:pt x="199" y="33"/>
                  </a:lnTo>
                  <a:lnTo>
                    <a:pt x="190" y="25"/>
                  </a:lnTo>
                  <a:lnTo>
                    <a:pt x="186" y="21"/>
                  </a:lnTo>
                  <a:lnTo>
                    <a:pt x="180" y="18"/>
                  </a:lnTo>
                  <a:lnTo>
                    <a:pt x="173" y="16"/>
                  </a:lnTo>
                  <a:lnTo>
                    <a:pt x="167" y="12"/>
                  </a:lnTo>
                  <a:lnTo>
                    <a:pt x="161" y="10"/>
                  </a:lnTo>
                  <a:lnTo>
                    <a:pt x="154" y="6"/>
                  </a:lnTo>
                  <a:lnTo>
                    <a:pt x="146" y="4"/>
                  </a:lnTo>
                  <a:lnTo>
                    <a:pt x="141" y="4"/>
                  </a:lnTo>
                  <a:lnTo>
                    <a:pt x="133" y="0"/>
                  </a:lnTo>
                  <a:lnTo>
                    <a:pt x="123" y="0"/>
                  </a:lnTo>
                  <a:lnTo>
                    <a:pt x="116" y="0"/>
                  </a:lnTo>
                  <a:lnTo>
                    <a:pt x="110" y="0"/>
                  </a:lnTo>
                  <a:lnTo>
                    <a:pt x="101" y="0"/>
                  </a:lnTo>
                  <a:lnTo>
                    <a:pt x="95" y="2"/>
                  </a:lnTo>
                  <a:lnTo>
                    <a:pt x="89" y="4"/>
                  </a:lnTo>
                  <a:lnTo>
                    <a:pt x="84" y="6"/>
                  </a:lnTo>
                  <a:lnTo>
                    <a:pt x="76" y="8"/>
                  </a:lnTo>
                  <a:lnTo>
                    <a:pt x="70" y="12"/>
                  </a:lnTo>
                  <a:lnTo>
                    <a:pt x="65" y="14"/>
                  </a:lnTo>
                  <a:lnTo>
                    <a:pt x="61" y="18"/>
                  </a:lnTo>
                  <a:lnTo>
                    <a:pt x="55" y="19"/>
                  </a:lnTo>
                  <a:lnTo>
                    <a:pt x="49" y="25"/>
                  </a:lnTo>
                  <a:lnTo>
                    <a:pt x="46" y="29"/>
                  </a:lnTo>
                  <a:lnTo>
                    <a:pt x="42" y="35"/>
                  </a:lnTo>
                  <a:lnTo>
                    <a:pt x="32" y="42"/>
                  </a:lnTo>
                  <a:lnTo>
                    <a:pt x="25" y="52"/>
                  </a:lnTo>
                  <a:lnTo>
                    <a:pt x="21" y="57"/>
                  </a:lnTo>
                  <a:lnTo>
                    <a:pt x="19" y="63"/>
                  </a:lnTo>
                  <a:lnTo>
                    <a:pt x="15" y="69"/>
                  </a:lnTo>
                  <a:lnTo>
                    <a:pt x="13" y="75"/>
                  </a:lnTo>
                  <a:lnTo>
                    <a:pt x="11" y="78"/>
                  </a:lnTo>
                  <a:lnTo>
                    <a:pt x="9" y="84"/>
                  </a:lnTo>
                  <a:lnTo>
                    <a:pt x="6" y="90"/>
                  </a:lnTo>
                  <a:lnTo>
                    <a:pt x="6" y="95"/>
                  </a:lnTo>
                  <a:lnTo>
                    <a:pt x="2" y="101"/>
                  </a:lnTo>
                  <a:lnTo>
                    <a:pt x="2" y="107"/>
                  </a:lnTo>
                  <a:lnTo>
                    <a:pt x="0" y="113"/>
                  </a:lnTo>
                  <a:lnTo>
                    <a:pt x="0" y="118"/>
                  </a:lnTo>
                  <a:lnTo>
                    <a:pt x="85" y="126"/>
                  </a:lnTo>
                  <a:lnTo>
                    <a:pt x="205" y="133"/>
                  </a:lnTo>
                  <a:lnTo>
                    <a:pt x="205" y="133"/>
                  </a:lnTo>
                  <a:close/>
                </a:path>
              </a:pathLst>
            </a:custGeom>
            <a:solidFill>
              <a:srgbClr val="660099"/>
            </a:solidFill>
            <a:ln w="9525">
              <a:noFill/>
            </a:ln>
          </p:spPr>
          <p:style>
            <a:lnRef idx="0"/>
            <a:fillRef idx="0"/>
            <a:effectRef idx="0"/>
            <a:fontRef idx="minor"/>
          </p:style>
        </p:sp>
        <p:sp>
          <p:nvSpPr>
            <p:cNvPr id="60" name="Freeform 13"/>
            <p:cNvSpPr/>
            <p:nvPr/>
          </p:nvSpPr>
          <p:spPr>
            <a:xfrm>
              <a:off x="8158320" y="797040"/>
              <a:ext cx="234360" cy="56520"/>
            </a:xfrm>
            <a:custGeom>
              <a:avLst/>
              <a:gdLst/>
              <a:ahLst/>
              <a:rect l="l" t="t" r="r" b="b"/>
              <a:pathLst>
                <a:path w="296" h="72">
                  <a:moveTo>
                    <a:pt x="0" y="38"/>
                  </a:moveTo>
                  <a:lnTo>
                    <a:pt x="4" y="38"/>
                  </a:lnTo>
                  <a:lnTo>
                    <a:pt x="8" y="38"/>
                  </a:lnTo>
                  <a:lnTo>
                    <a:pt x="15" y="40"/>
                  </a:lnTo>
                  <a:lnTo>
                    <a:pt x="21" y="40"/>
                  </a:lnTo>
                  <a:lnTo>
                    <a:pt x="30" y="42"/>
                  </a:lnTo>
                  <a:lnTo>
                    <a:pt x="36" y="42"/>
                  </a:lnTo>
                  <a:lnTo>
                    <a:pt x="42" y="44"/>
                  </a:lnTo>
                  <a:lnTo>
                    <a:pt x="48" y="44"/>
                  </a:lnTo>
                  <a:lnTo>
                    <a:pt x="53" y="45"/>
                  </a:lnTo>
                  <a:lnTo>
                    <a:pt x="59" y="45"/>
                  </a:lnTo>
                  <a:lnTo>
                    <a:pt x="65" y="47"/>
                  </a:lnTo>
                  <a:lnTo>
                    <a:pt x="72" y="47"/>
                  </a:lnTo>
                  <a:lnTo>
                    <a:pt x="78" y="47"/>
                  </a:lnTo>
                  <a:lnTo>
                    <a:pt x="86" y="49"/>
                  </a:lnTo>
                  <a:lnTo>
                    <a:pt x="93" y="51"/>
                  </a:lnTo>
                  <a:lnTo>
                    <a:pt x="99" y="51"/>
                  </a:lnTo>
                  <a:lnTo>
                    <a:pt x="106" y="53"/>
                  </a:lnTo>
                  <a:lnTo>
                    <a:pt x="114" y="53"/>
                  </a:lnTo>
                  <a:lnTo>
                    <a:pt x="122" y="55"/>
                  </a:lnTo>
                  <a:lnTo>
                    <a:pt x="129" y="55"/>
                  </a:lnTo>
                  <a:lnTo>
                    <a:pt x="137" y="57"/>
                  </a:lnTo>
                  <a:lnTo>
                    <a:pt x="144" y="57"/>
                  </a:lnTo>
                  <a:lnTo>
                    <a:pt x="152" y="59"/>
                  </a:lnTo>
                  <a:lnTo>
                    <a:pt x="160" y="61"/>
                  </a:lnTo>
                  <a:lnTo>
                    <a:pt x="167" y="63"/>
                  </a:lnTo>
                  <a:lnTo>
                    <a:pt x="175" y="63"/>
                  </a:lnTo>
                  <a:lnTo>
                    <a:pt x="182" y="63"/>
                  </a:lnTo>
                  <a:lnTo>
                    <a:pt x="190" y="64"/>
                  </a:lnTo>
                  <a:lnTo>
                    <a:pt x="196" y="64"/>
                  </a:lnTo>
                  <a:lnTo>
                    <a:pt x="203" y="66"/>
                  </a:lnTo>
                  <a:lnTo>
                    <a:pt x="211" y="66"/>
                  </a:lnTo>
                  <a:lnTo>
                    <a:pt x="217" y="68"/>
                  </a:lnTo>
                  <a:lnTo>
                    <a:pt x="224" y="68"/>
                  </a:lnTo>
                  <a:lnTo>
                    <a:pt x="230" y="68"/>
                  </a:lnTo>
                  <a:lnTo>
                    <a:pt x="238" y="70"/>
                  </a:lnTo>
                  <a:lnTo>
                    <a:pt x="243" y="70"/>
                  </a:lnTo>
                  <a:lnTo>
                    <a:pt x="249" y="70"/>
                  </a:lnTo>
                  <a:lnTo>
                    <a:pt x="255" y="70"/>
                  </a:lnTo>
                  <a:lnTo>
                    <a:pt x="260" y="72"/>
                  </a:lnTo>
                  <a:lnTo>
                    <a:pt x="264" y="72"/>
                  </a:lnTo>
                  <a:lnTo>
                    <a:pt x="270" y="72"/>
                  </a:lnTo>
                  <a:lnTo>
                    <a:pt x="277" y="72"/>
                  </a:lnTo>
                  <a:lnTo>
                    <a:pt x="285" y="72"/>
                  </a:lnTo>
                  <a:lnTo>
                    <a:pt x="289" y="70"/>
                  </a:lnTo>
                  <a:lnTo>
                    <a:pt x="295" y="70"/>
                  </a:lnTo>
                  <a:lnTo>
                    <a:pt x="295" y="68"/>
                  </a:lnTo>
                  <a:lnTo>
                    <a:pt x="296" y="66"/>
                  </a:lnTo>
                  <a:lnTo>
                    <a:pt x="293" y="63"/>
                  </a:lnTo>
                  <a:lnTo>
                    <a:pt x="289" y="61"/>
                  </a:lnTo>
                  <a:lnTo>
                    <a:pt x="283" y="57"/>
                  </a:lnTo>
                  <a:lnTo>
                    <a:pt x="277" y="53"/>
                  </a:lnTo>
                  <a:lnTo>
                    <a:pt x="272" y="51"/>
                  </a:lnTo>
                  <a:lnTo>
                    <a:pt x="266" y="47"/>
                  </a:lnTo>
                  <a:lnTo>
                    <a:pt x="260" y="44"/>
                  </a:lnTo>
                  <a:lnTo>
                    <a:pt x="255" y="42"/>
                  </a:lnTo>
                  <a:lnTo>
                    <a:pt x="251" y="38"/>
                  </a:lnTo>
                  <a:lnTo>
                    <a:pt x="245" y="36"/>
                  </a:lnTo>
                  <a:lnTo>
                    <a:pt x="239" y="32"/>
                  </a:lnTo>
                  <a:lnTo>
                    <a:pt x="234" y="30"/>
                  </a:lnTo>
                  <a:lnTo>
                    <a:pt x="230" y="26"/>
                  </a:lnTo>
                  <a:lnTo>
                    <a:pt x="226" y="25"/>
                  </a:lnTo>
                  <a:lnTo>
                    <a:pt x="217" y="19"/>
                  </a:lnTo>
                  <a:lnTo>
                    <a:pt x="209" y="17"/>
                  </a:lnTo>
                  <a:lnTo>
                    <a:pt x="201" y="13"/>
                  </a:lnTo>
                  <a:lnTo>
                    <a:pt x="196" y="9"/>
                  </a:lnTo>
                  <a:lnTo>
                    <a:pt x="190" y="6"/>
                  </a:lnTo>
                  <a:lnTo>
                    <a:pt x="186" y="4"/>
                  </a:lnTo>
                  <a:lnTo>
                    <a:pt x="179" y="0"/>
                  </a:lnTo>
                  <a:lnTo>
                    <a:pt x="177" y="0"/>
                  </a:lnTo>
                  <a:lnTo>
                    <a:pt x="177" y="0"/>
                  </a:lnTo>
                  <a:lnTo>
                    <a:pt x="173" y="2"/>
                  </a:lnTo>
                  <a:lnTo>
                    <a:pt x="169" y="6"/>
                  </a:lnTo>
                  <a:lnTo>
                    <a:pt x="163" y="9"/>
                  </a:lnTo>
                  <a:lnTo>
                    <a:pt x="158" y="11"/>
                  </a:lnTo>
                  <a:lnTo>
                    <a:pt x="152" y="13"/>
                  </a:lnTo>
                  <a:lnTo>
                    <a:pt x="144" y="15"/>
                  </a:lnTo>
                  <a:lnTo>
                    <a:pt x="137" y="17"/>
                  </a:lnTo>
                  <a:lnTo>
                    <a:pt x="133" y="17"/>
                  </a:lnTo>
                  <a:lnTo>
                    <a:pt x="129" y="17"/>
                  </a:lnTo>
                  <a:lnTo>
                    <a:pt x="124" y="19"/>
                  </a:lnTo>
                  <a:lnTo>
                    <a:pt x="118" y="19"/>
                  </a:lnTo>
                  <a:lnTo>
                    <a:pt x="112" y="19"/>
                  </a:lnTo>
                  <a:lnTo>
                    <a:pt x="106" y="21"/>
                  </a:lnTo>
                  <a:lnTo>
                    <a:pt x="103" y="21"/>
                  </a:lnTo>
                  <a:lnTo>
                    <a:pt x="97" y="23"/>
                  </a:lnTo>
                  <a:lnTo>
                    <a:pt x="89" y="23"/>
                  </a:lnTo>
                  <a:lnTo>
                    <a:pt x="82" y="23"/>
                  </a:lnTo>
                  <a:lnTo>
                    <a:pt x="78" y="23"/>
                  </a:lnTo>
                  <a:lnTo>
                    <a:pt x="72" y="25"/>
                  </a:lnTo>
                  <a:lnTo>
                    <a:pt x="67" y="25"/>
                  </a:lnTo>
                  <a:lnTo>
                    <a:pt x="61" y="25"/>
                  </a:lnTo>
                  <a:lnTo>
                    <a:pt x="55" y="26"/>
                  </a:lnTo>
                  <a:lnTo>
                    <a:pt x="51" y="26"/>
                  </a:lnTo>
                  <a:lnTo>
                    <a:pt x="44" y="26"/>
                  </a:lnTo>
                  <a:lnTo>
                    <a:pt x="36" y="28"/>
                  </a:lnTo>
                  <a:lnTo>
                    <a:pt x="29" y="30"/>
                  </a:lnTo>
                  <a:lnTo>
                    <a:pt x="23" y="32"/>
                  </a:lnTo>
                  <a:lnTo>
                    <a:pt x="17" y="32"/>
                  </a:lnTo>
                  <a:lnTo>
                    <a:pt x="11" y="34"/>
                  </a:lnTo>
                  <a:lnTo>
                    <a:pt x="8" y="34"/>
                  </a:lnTo>
                  <a:lnTo>
                    <a:pt x="6" y="36"/>
                  </a:lnTo>
                  <a:lnTo>
                    <a:pt x="2" y="36"/>
                  </a:lnTo>
                  <a:lnTo>
                    <a:pt x="0" y="38"/>
                  </a:lnTo>
                  <a:lnTo>
                    <a:pt x="0" y="38"/>
                  </a:lnTo>
                  <a:close/>
                </a:path>
              </a:pathLst>
            </a:custGeom>
            <a:solidFill>
              <a:srgbClr val="990066"/>
            </a:solidFill>
            <a:ln w="9525">
              <a:noFill/>
            </a:ln>
          </p:spPr>
          <p:style>
            <a:lnRef idx="0"/>
            <a:fillRef idx="0"/>
            <a:effectRef idx="0"/>
            <a:fontRef idx="minor"/>
          </p:style>
        </p:sp>
        <p:sp>
          <p:nvSpPr>
            <p:cNvPr id="61" name="Freeform 14"/>
            <p:cNvSpPr/>
            <p:nvPr/>
          </p:nvSpPr>
          <p:spPr>
            <a:xfrm>
              <a:off x="7746840" y="928800"/>
              <a:ext cx="534240" cy="548640"/>
            </a:xfrm>
            <a:custGeom>
              <a:avLst/>
              <a:gdLst/>
              <a:ahLst/>
              <a:rect l="l" t="t" r="r" b="b"/>
              <a:pathLst>
                <a:path w="675" h="694">
                  <a:moveTo>
                    <a:pt x="166" y="694"/>
                  </a:moveTo>
                  <a:lnTo>
                    <a:pt x="259" y="561"/>
                  </a:lnTo>
                  <a:lnTo>
                    <a:pt x="587" y="196"/>
                  </a:lnTo>
                  <a:lnTo>
                    <a:pt x="675" y="192"/>
                  </a:lnTo>
                  <a:lnTo>
                    <a:pt x="673" y="188"/>
                  </a:lnTo>
                  <a:lnTo>
                    <a:pt x="667" y="183"/>
                  </a:lnTo>
                  <a:lnTo>
                    <a:pt x="663" y="177"/>
                  </a:lnTo>
                  <a:lnTo>
                    <a:pt x="660" y="171"/>
                  </a:lnTo>
                  <a:lnTo>
                    <a:pt x="654" y="166"/>
                  </a:lnTo>
                  <a:lnTo>
                    <a:pt x="650" y="160"/>
                  </a:lnTo>
                  <a:lnTo>
                    <a:pt x="644" y="150"/>
                  </a:lnTo>
                  <a:lnTo>
                    <a:pt x="637" y="143"/>
                  </a:lnTo>
                  <a:lnTo>
                    <a:pt x="629" y="133"/>
                  </a:lnTo>
                  <a:lnTo>
                    <a:pt x="623" y="126"/>
                  </a:lnTo>
                  <a:lnTo>
                    <a:pt x="614" y="116"/>
                  </a:lnTo>
                  <a:lnTo>
                    <a:pt x="606" y="109"/>
                  </a:lnTo>
                  <a:lnTo>
                    <a:pt x="597" y="99"/>
                  </a:lnTo>
                  <a:lnTo>
                    <a:pt x="589" y="91"/>
                  </a:lnTo>
                  <a:lnTo>
                    <a:pt x="584" y="86"/>
                  </a:lnTo>
                  <a:lnTo>
                    <a:pt x="578" y="80"/>
                  </a:lnTo>
                  <a:lnTo>
                    <a:pt x="572" y="76"/>
                  </a:lnTo>
                  <a:lnTo>
                    <a:pt x="568" y="71"/>
                  </a:lnTo>
                  <a:lnTo>
                    <a:pt x="563" y="67"/>
                  </a:lnTo>
                  <a:lnTo>
                    <a:pt x="557" y="63"/>
                  </a:lnTo>
                  <a:lnTo>
                    <a:pt x="551" y="57"/>
                  </a:lnTo>
                  <a:lnTo>
                    <a:pt x="547" y="53"/>
                  </a:lnTo>
                  <a:lnTo>
                    <a:pt x="540" y="50"/>
                  </a:lnTo>
                  <a:lnTo>
                    <a:pt x="534" y="46"/>
                  </a:lnTo>
                  <a:lnTo>
                    <a:pt x="530" y="40"/>
                  </a:lnTo>
                  <a:lnTo>
                    <a:pt x="525" y="38"/>
                  </a:lnTo>
                  <a:lnTo>
                    <a:pt x="519" y="34"/>
                  </a:lnTo>
                  <a:lnTo>
                    <a:pt x="513" y="31"/>
                  </a:lnTo>
                  <a:lnTo>
                    <a:pt x="508" y="27"/>
                  </a:lnTo>
                  <a:lnTo>
                    <a:pt x="502" y="25"/>
                  </a:lnTo>
                  <a:lnTo>
                    <a:pt x="496" y="21"/>
                  </a:lnTo>
                  <a:lnTo>
                    <a:pt x="490" y="17"/>
                  </a:lnTo>
                  <a:lnTo>
                    <a:pt x="483" y="15"/>
                  </a:lnTo>
                  <a:lnTo>
                    <a:pt x="477" y="12"/>
                  </a:lnTo>
                  <a:lnTo>
                    <a:pt x="471" y="10"/>
                  </a:lnTo>
                  <a:lnTo>
                    <a:pt x="466" y="8"/>
                  </a:lnTo>
                  <a:lnTo>
                    <a:pt x="460" y="6"/>
                  </a:lnTo>
                  <a:lnTo>
                    <a:pt x="454" y="6"/>
                  </a:lnTo>
                  <a:lnTo>
                    <a:pt x="449" y="4"/>
                  </a:lnTo>
                  <a:lnTo>
                    <a:pt x="443" y="2"/>
                  </a:lnTo>
                  <a:lnTo>
                    <a:pt x="437" y="0"/>
                  </a:lnTo>
                  <a:lnTo>
                    <a:pt x="432" y="0"/>
                  </a:lnTo>
                  <a:lnTo>
                    <a:pt x="424" y="0"/>
                  </a:lnTo>
                  <a:lnTo>
                    <a:pt x="418" y="0"/>
                  </a:lnTo>
                  <a:lnTo>
                    <a:pt x="414" y="0"/>
                  </a:lnTo>
                  <a:lnTo>
                    <a:pt x="409" y="2"/>
                  </a:lnTo>
                  <a:lnTo>
                    <a:pt x="401" y="2"/>
                  </a:lnTo>
                  <a:lnTo>
                    <a:pt x="395" y="6"/>
                  </a:lnTo>
                  <a:lnTo>
                    <a:pt x="388" y="8"/>
                  </a:lnTo>
                  <a:lnTo>
                    <a:pt x="382" y="10"/>
                  </a:lnTo>
                  <a:lnTo>
                    <a:pt x="375" y="14"/>
                  </a:lnTo>
                  <a:lnTo>
                    <a:pt x="367" y="19"/>
                  </a:lnTo>
                  <a:lnTo>
                    <a:pt x="359" y="25"/>
                  </a:lnTo>
                  <a:lnTo>
                    <a:pt x="354" y="33"/>
                  </a:lnTo>
                  <a:lnTo>
                    <a:pt x="346" y="38"/>
                  </a:lnTo>
                  <a:lnTo>
                    <a:pt x="338" y="46"/>
                  </a:lnTo>
                  <a:lnTo>
                    <a:pt x="331" y="53"/>
                  </a:lnTo>
                  <a:lnTo>
                    <a:pt x="323" y="63"/>
                  </a:lnTo>
                  <a:lnTo>
                    <a:pt x="316" y="71"/>
                  </a:lnTo>
                  <a:lnTo>
                    <a:pt x="306" y="80"/>
                  </a:lnTo>
                  <a:lnTo>
                    <a:pt x="299" y="91"/>
                  </a:lnTo>
                  <a:lnTo>
                    <a:pt x="291" y="101"/>
                  </a:lnTo>
                  <a:lnTo>
                    <a:pt x="281" y="112"/>
                  </a:lnTo>
                  <a:lnTo>
                    <a:pt x="274" y="124"/>
                  </a:lnTo>
                  <a:lnTo>
                    <a:pt x="264" y="135"/>
                  </a:lnTo>
                  <a:lnTo>
                    <a:pt x="257" y="147"/>
                  </a:lnTo>
                  <a:lnTo>
                    <a:pt x="247" y="158"/>
                  </a:lnTo>
                  <a:lnTo>
                    <a:pt x="240" y="171"/>
                  </a:lnTo>
                  <a:lnTo>
                    <a:pt x="232" y="185"/>
                  </a:lnTo>
                  <a:lnTo>
                    <a:pt x="223" y="198"/>
                  </a:lnTo>
                  <a:lnTo>
                    <a:pt x="213" y="211"/>
                  </a:lnTo>
                  <a:lnTo>
                    <a:pt x="205" y="224"/>
                  </a:lnTo>
                  <a:lnTo>
                    <a:pt x="198" y="238"/>
                  </a:lnTo>
                  <a:lnTo>
                    <a:pt x="188" y="253"/>
                  </a:lnTo>
                  <a:lnTo>
                    <a:pt x="181" y="266"/>
                  </a:lnTo>
                  <a:lnTo>
                    <a:pt x="173" y="280"/>
                  </a:lnTo>
                  <a:lnTo>
                    <a:pt x="164" y="293"/>
                  </a:lnTo>
                  <a:lnTo>
                    <a:pt x="156" y="308"/>
                  </a:lnTo>
                  <a:lnTo>
                    <a:pt x="148" y="321"/>
                  </a:lnTo>
                  <a:lnTo>
                    <a:pt x="141" y="335"/>
                  </a:lnTo>
                  <a:lnTo>
                    <a:pt x="131" y="350"/>
                  </a:lnTo>
                  <a:lnTo>
                    <a:pt x="124" y="363"/>
                  </a:lnTo>
                  <a:lnTo>
                    <a:pt x="116" y="377"/>
                  </a:lnTo>
                  <a:lnTo>
                    <a:pt x="109" y="390"/>
                  </a:lnTo>
                  <a:lnTo>
                    <a:pt x="101" y="403"/>
                  </a:lnTo>
                  <a:lnTo>
                    <a:pt x="95" y="416"/>
                  </a:lnTo>
                  <a:lnTo>
                    <a:pt x="88" y="430"/>
                  </a:lnTo>
                  <a:lnTo>
                    <a:pt x="82" y="441"/>
                  </a:lnTo>
                  <a:lnTo>
                    <a:pt x="74" y="454"/>
                  </a:lnTo>
                  <a:lnTo>
                    <a:pt x="69" y="468"/>
                  </a:lnTo>
                  <a:lnTo>
                    <a:pt x="63" y="477"/>
                  </a:lnTo>
                  <a:lnTo>
                    <a:pt x="55" y="491"/>
                  </a:lnTo>
                  <a:lnTo>
                    <a:pt x="50" y="502"/>
                  </a:lnTo>
                  <a:lnTo>
                    <a:pt x="46" y="511"/>
                  </a:lnTo>
                  <a:lnTo>
                    <a:pt x="40" y="521"/>
                  </a:lnTo>
                  <a:lnTo>
                    <a:pt x="34" y="530"/>
                  </a:lnTo>
                  <a:lnTo>
                    <a:pt x="29" y="540"/>
                  </a:lnTo>
                  <a:lnTo>
                    <a:pt x="25" y="549"/>
                  </a:lnTo>
                  <a:lnTo>
                    <a:pt x="21" y="557"/>
                  </a:lnTo>
                  <a:lnTo>
                    <a:pt x="17" y="565"/>
                  </a:lnTo>
                  <a:lnTo>
                    <a:pt x="14" y="570"/>
                  </a:lnTo>
                  <a:lnTo>
                    <a:pt x="12" y="578"/>
                  </a:lnTo>
                  <a:lnTo>
                    <a:pt x="8" y="584"/>
                  </a:lnTo>
                  <a:lnTo>
                    <a:pt x="4" y="589"/>
                  </a:lnTo>
                  <a:lnTo>
                    <a:pt x="2" y="593"/>
                  </a:lnTo>
                  <a:lnTo>
                    <a:pt x="2" y="597"/>
                  </a:lnTo>
                  <a:lnTo>
                    <a:pt x="0" y="601"/>
                  </a:lnTo>
                  <a:lnTo>
                    <a:pt x="0" y="605"/>
                  </a:lnTo>
                  <a:lnTo>
                    <a:pt x="166" y="694"/>
                  </a:lnTo>
                  <a:lnTo>
                    <a:pt x="166" y="694"/>
                  </a:lnTo>
                  <a:close/>
                </a:path>
              </a:pathLst>
            </a:custGeom>
            <a:solidFill>
              <a:srgbClr val="4766c7"/>
            </a:solidFill>
            <a:ln w="9525">
              <a:noFill/>
            </a:ln>
          </p:spPr>
          <p:style>
            <a:lnRef idx="0"/>
            <a:fillRef idx="0"/>
            <a:effectRef idx="0"/>
            <a:fontRef idx="minor"/>
          </p:style>
        </p:sp>
        <p:sp>
          <p:nvSpPr>
            <p:cNvPr id="62" name="Freeform 15"/>
            <p:cNvSpPr/>
            <p:nvPr/>
          </p:nvSpPr>
          <p:spPr>
            <a:xfrm>
              <a:off x="7875720" y="1108080"/>
              <a:ext cx="326160" cy="340560"/>
            </a:xfrm>
            <a:custGeom>
              <a:avLst/>
              <a:gdLst/>
              <a:ahLst/>
              <a:rect l="l" t="t" r="r" b="b"/>
              <a:pathLst>
                <a:path w="412" h="432">
                  <a:moveTo>
                    <a:pt x="0" y="428"/>
                  </a:moveTo>
                  <a:lnTo>
                    <a:pt x="0" y="426"/>
                  </a:lnTo>
                  <a:lnTo>
                    <a:pt x="2" y="424"/>
                  </a:lnTo>
                  <a:lnTo>
                    <a:pt x="2" y="419"/>
                  </a:lnTo>
                  <a:lnTo>
                    <a:pt x="5" y="415"/>
                  </a:lnTo>
                  <a:lnTo>
                    <a:pt x="7" y="407"/>
                  </a:lnTo>
                  <a:lnTo>
                    <a:pt x="11" y="400"/>
                  </a:lnTo>
                  <a:lnTo>
                    <a:pt x="17" y="390"/>
                  </a:lnTo>
                  <a:lnTo>
                    <a:pt x="21" y="381"/>
                  </a:lnTo>
                  <a:lnTo>
                    <a:pt x="24" y="375"/>
                  </a:lnTo>
                  <a:lnTo>
                    <a:pt x="26" y="369"/>
                  </a:lnTo>
                  <a:lnTo>
                    <a:pt x="30" y="363"/>
                  </a:lnTo>
                  <a:lnTo>
                    <a:pt x="34" y="358"/>
                  </a:lnTo>
                  <a:lnTo>
                    <a:pt x="36" y="350"/>
                  </a:lnTo>
                  <a:lnTo>
                    <a:pt x="40" y="344"/>
                  </a:lnTo>
                  <a:lnTo>
                    <a:pt x="43" y="337"/>
                  </a:lnTo>
                  <a:lnTo>
                    <a:pt x="47" y="331"/>
                  </a:lnTo>
                  <a:lnTo>
                    <a:pt x="51" y="323"/>
                  </a:lnTo>
                  <a:lnTo>
                    <a:pt x="55" y="316"/>
                  </a:lnTo>
                  <a:lnTo>
                    <a:pt x="59" y="308"/>
                  </a:lnTo>
                  <a:lnTo>
                    <a:pt x="64" y="303"/>
                  </a:lnTo>
                  <a:lnTo>
                    <a:pt x="70" y="293"/>
                  </a:lnTo>
                  <a:lnTo>
                    <a:pt x="74" y="285"/>
                  </a:lnTo>
                  <a:lnTo>
                    <a:pt x="80" y="278"/>
                  </a:lnTo>
                  <a:lnTo>
                    <a:pt x="85" y="270"/>
                  </a:lnTo>
                  <a:lnTo>
                    <a:pt x="89" y="261"/>
                  </a:lnTo>
                  <a:lnTo>
                    <a:pt x="95" y="253"/>
                  </a:lnTo>
                  <a:lnTo>
                    <a:pt x="100" y="244"/>
                  </a:lnTo>
                  <a:lnTo>
                    <a:pt x="106" y="236"/>
                  </a:lnTo>
                  <a:lnTo>
                    <a:pt x="112" y="227"/>
                  </a:lnTo>
                  <a:lnTo>
                    <a:pt x="118" y="217"/>
                  </a:lnTo>
                  <a:lnTo>
                    <a:pt x="123" y="209"/>
                  </a:lnTo>
                  <a:lnTo>
                    <a:pt x="131" y="202"/>
                  </a:lnTo>
                  <a:lnTo>
                    <a:pt x="137" y="192"/>
                  </a:lnTo>
                  <a:lnTo>
                    <a:pt x="142" y="183"/>
                  </a:lnTo>
                  <a:lnTo>
                    <a:pt x="150" y="173"/>
                  </a:lnTo>
                  <a:lnTo>
                    <a:pt x="157" y="166"/>
                  </a:lnTo>
                  <a:lnTo>
                    <a:pt x="165" y="156"/>
                  </a:lnTo>
                  <a:lnTo>
                    <a:pt x="171" y="147"/>
                  </a:lnTo>
                  <a:lnTo>
                    <a:pt x="178" y="139"/>
                  </a:lnTo>
                  <a:lnTo>
                    <a:pt x="188" y="130"/>
                  </a:lnTo>
                  <a:lnTo>
                    <a:pt x="194" y="120"/>
                  </a:lnTo>
                  <a:lnTo>
                    <a:pt x="201" y="113"/>
                  </a:lnTo>
                  <a:lnTo>
                    <a:pt x="209" y="103"/>
                  </a:lnTo>
                  <a:lnTo>
                    <a:pt x="218" y="94"/>
                  </a:lnTo>
                  <a:lnTo>
                    <a:pt x="226" y="86"/>
                  </a:lnTo>
                  <a:lnTo>
                    <a:pt x="233" y="78"/>
                  </a:lnTo>
                  <a:lnTo>
                    <a:pt x="243" y="69"/>
                  </a:lnTo>
                  <a:lnTo>
                    <a:pt x="252" y="61"/>
                  </a:lnTo>
                  <a:lnTo>
                    <a:pt x="260" y="54"/>
                  </a:lnTo>
                  <a:lnTo>
                    <a:pt x="268" y="44"/>
                  </a:lnTo>
                  <a:lnTo>
                    <a:pt x="277" y="36"/>
                  </a:lnTo>
                  <a:lnTo>
                    <a:pt x="287" y="29"/>
                  </a:lnTo>
                  <a:lnTo>
                    <a:pt x="296" y="21"/>
                  </a:lnTo>
                  <a:lnTo>
                    <a:pt x="306" y="14"/>
                  </a:lnTo>
                  <a:lnTo>
                    <a:pt x="315" y="6"/>
                  </a:lnTo>
                  <a:lnTo>
                    <a:pt x="327" y="0"/>
                  </a:lnTo>
                  <a:lnTo>
                    <a:pt x="412" y="120"/>
                  </a:lnTo>
                  <a:lnTo>
                    <a:pt x="53" y="432"/>
                  </a:lnTo>
                  <a:lnTo>
                    <a:pt x="0" y="428"/>
                  </a:lnTo>
                  <a:lnTo>
                    <a:pt x="0" y="428"/>
                  </a:lnTo>
                  <a:close/>
                </a:path>
              </a:pathLst>
            </a:custGeom>
            <a:solidFill>
              <a:srgbClr val="3047b0"/>
            </a:solidFill>
            <a:ln w="9525">
              <a:noFill/>
            </a:ln>
          </p:spPr>
          <p:style>
            <a:lnRef idx="0"/>
            <a:fillRef idx="0"/>
            <a:effectRef idx="0"/>
            <a:fontRef idx="minor"/>
          </p:style>
        </p:sp>
        <p:sp>
          <p:nvSpPr>
            <p:cNvPr id="63" name="Freeform 16"/>
            <p:cNvSpPr/>
            <p:nvPr/>
          </p:nvSpPr>
          <p:spPr>
            <a:xfrm>
              <a:off x="8432640" y="1074600"/>
              <a:ext cx="78480" cy="154800"/>
            </a:xfrm>
            <a:custGeom>
              <a:avLst/>
              <a:gdLst/>
              <a:ahLst/>
              <a:rect l="l" t="t" r="r" b="b"/>
              <a:pathLst>
                <a:path w="99" h="195">
                  <a:moveTo>
                    <a:pt x="24" y="195"/>
                  </a:moveTo>
                  <a:lnTo>
                    <a:pt x="99" y="135"/>
                  </a:lnTo>
                  <a:lnTo>
                    <a:pt x="97" y="41"/>
                  </a:lnTo>
                  <a:lnTo>
                    <a:pt x="24" y="0"/>
                  </a:lnTo>
                  <a:lnTo>
                    <a:pt x="36" y="74"/>
                  </a:lnTo>
                  <a:lnTo>
                    <a:pt x="0" y="91"/>
                  </a:lnTo>
                  <a:lnTo>
                    <a:pt x="51" y="152"/>
                  </a:lnTo>
                  <a:lnTo>
                    <a:pt x="24" y="195"/>
                  </a:lnTo>
                  <a:lnTo>
                    <a:pt x="24" y="195"/>
                  </a:lnTo>
                  <a:close/>
                </a:path>
              </a:pathLst>
            </a:custGeom>
            <a:solidFill>
              <a:srgbClr val="e87a63"/>
            </a:solidFill>
            <a:ln w="9525">
              <a:noFill/>
            </a:ln>
          </p:spPr>
          <p:style>
            <a:lnRef idx="0"/>
            <a:fillRef idx="0"/>
            <a:effectRef idx="0"/>
            <a:fontRef idx="minor"/>
          </p:style>
        </p:sp>
        <p:sp>
          <p:nvSpPr>
            <p:cNvPr id="64" name="Freeform 17"/>
            <p:cNvSpPr/>
            <p:nvPr/>
          </p:nvSpPr>
          <p:spPr>
            <a:xfrm>
              <a:off x="8350200" y="1179360"/>
              <a:ext cx="161280" cy="207360"/>
            </a:xfrm>
            <a:custGeom>
              <a:avLst/>
              <a:gdLst/>
              <a:ahLst/>
              <a:rect l="l" t="t" r="r" b="b"/>
              <a:pathLst>
                <a:path w="204" h="262">
                  <a:moveTo>
                    <a:pt x="27" y="173"/>
                  </a:moveTo>
                  <a:lnTo>
                    <a:pt x="105" y="262"/>
                  </a:lnTo>
                  <a:lnTo>
                    <a:pt x="204" y="0"/>
                  </a:lnTo>
                  <a:lnTo>
                    <a:pt x="202" y="0"/>
                  </a:lnTo>
                  <a:lnTo>
                    <a:pt x="198" y="0"/>
                  </a:lnTo>
                  <a:lnTo>
                    <a:pt x="190" y="0"/>
                  </a:lnTo>
                  <a:lnTo>
                    <a:pt x="185" y="2"/>
                  </a:lnTo>
                  <a:lnTo>
                    <a:pt x="179" y="2"/>
                  </a:lnTo>
                  <a:lnTo>
                    <a:pt x="173" y="3"/>
                  </a:lnTo>
                  <a:lnTo>
                    <a:pt x="167" y="3"/>
                  </a:lnTo>
                  <a:lnTo>
                    <a:pt x="162" y="7"/>
                  </a:lnTo>
                  <a:lnTo>
                    <a:pt x="154" y="9"/>
                  </a:lnTo>
                  <a:lnTo>
                    <a:pt x="148" y="11"/>
                  </a:lnTo>
                  <a:lnTo>
                    <a:pt x="141" y="13"/>
                  </a:lnTo>
                  <a:lnTo>
                    <a:pt x="135" y="17"/>
                  </a:lnTo>
                  <a:lnTo>
                    <a:pt x="128" y="21"/>
                  </a:lnTo>
                  <a:lnTo>
                    <a:pt x="120" y="22"/>
                  </a:lnTo>
                  <a:lnTo>
                    <a:pt x="110" y="26"/>
                  </a:lnTo>
                  <a:lnTo>
                    <a:pt x="103" y="32"/>
                  </a:lnTo>
                  <a:lnTo>
                    <a:pt x="95" y="36"/>
                  </a:lnTo>
                  <a:lnTo>
                    <a:pt x="86" y="41"/>
                  </a:lnTo>
                  <a:lnTo>
                    <a:pt x="78" y="47"/>
                  </a:lnTo>
                  <a:lnTo>
                    <a:pt x="71" y="55"/>
                  </a:lnTo>
                  <a:lnTo>
                    <a:pt x="61" y="60"/>
                  </a:lnTo>
                  <a:lnTo>
                    <a:pt x="52" y="66"/>
                  </a:lnTo>
                  <a:lnTo>
                    <a:pt x="42" y="74"/>
                  </a:lnTo>
                  <a:lnTo>
                    <a:pt x="34" y="83"/>
                  </a:lnTo>
                  <a:lnTo>
                    <a:pt x="25" y="91"/>
                  </a:lnTo>
                  <a:lnTo>
                    <a:pt x="17" y="100"/>
                  </a:lnTo>
                  <a:lnTo>
                    <a:pt x="12" y="104"/>
                  </a:lnTo>
                  <a:lnTo>
                    <a:pt x="10" y="110"/>
                  </a:lnTo>
                  <a:lnTo>
                    <a:pt x="4" y="116"/>
                  </a:lnTo>
                  <a:lnTo>
                    <a:pt x="0" y="121"/>
                  </a:lnTo>
                  <a:lnTo>
                    <a:pt x="27" y="173"/>
                  </a:lnTo>
                  <a:lnTo>
                    <a:pt x="27" y="173"/>
                  </a:lnTo>
                  <a:close/>
                </a:path>
              </a:pathLst>
            </a:custGeom>
            <a:solidFill>
              <a:srgbClr val="ff9985"/>
            </a:solidFill>
            <a:ln w="9525">
              <a:noFill/>
            </a:ln>
          </p:spPr>
          <p:style>
            <a:lnRef idx="0"/>
            <a:fillRef idx="0"/>
            <a:effectRef idx="0"/>
            <a:fontRef idx="minor"/>
          </p:style>
        </p:sp>
        <p:sp>
          <p:nvSpPr>
            <p:cNvPr id="65" name="Freeform 18"/>
            <p:cNvSpPr/>
            <p:nvPr/>
          </p:nvSpPr>
          <p:spPr>
            <a:xfrm>
              <a:off x="8151840" y="1085760"/>
              <a:ext cx="280440" cy="300960"/>
            </a:xfrm>
            <a:custGeom>
              <a:avLst/>
              <a:gdLst/>
              <a:ahLst/>
              <a:rect l="l" t="t" r="r" b="b"/>
              <a:pathLst>
                <a:path w="356" h="378">
                  <a:moveTo>
                    <a:pt x="0" y="17"/>
                  </a:moveTo>
                  <a:lnTo>
                    <a:pt x="145" y="0"/>
                  </a:lnTo>
                  <a:lnTo>
                    <a:pt x="219" y="49"/>
                  </a:lnTo>
                  <a:lnTo>
                    <a:pt x="219" y="51"/>
                  </a:lnTo>
                  <a:lnTo>
                    <a:pt x="223" y="59"/>
                  </a:lnTo>
                  <a:lnTo>
                    <a:pt x="227" y="64"/>
                  </a:lnTo>
                  <a:lnTo>
                    <a:pt x="228" y="72"/>
                  </a:lnTo>
                  <a:lnTo>
                    <a:pt x="232" y="80"/>
                  </a:lnTo>
                  <a:lnTo>
                    <a:pt x="238" y="87"/>
                  </a:lnTo>
                  <a:lnTo>
                    <a:pt x="240" y="91"/>
                  </a:lnTo>
                  <a:lnTo>
                    <a:pt x="242" y="97"/>
                  </a:lnTo>
                  <a:lnTo>
                    <a:pt x="244" y="102"/>
                  </a:lnTo>
                  <a:lnTo>
                    <a:pt x="246" y="108"/>
                  </a:lnTo>
                  <a:lnTo>
                    <a:pt x="249" y="114"/>
                  </a:lnTo>
                  <a:lnTo>
                    <a:pt x="251" y="118"/>
                  </a:lnTo>
                  <a:lnTo>
                    <a:pt x="255" y="125"/>
                  </a:lnTo>
                  <a:lnTo>
                    <a:pt x="257" y="131"/>
                  </a:lnTo>
                  <a:lnTo>
                    <a:pt x="261" y="137"/>
                  </a:lnTo>
                  <a:lnTo>
                    <a:pt x="263" y="142"/>
                  </a:lnTo>
                  <a:lnTo>
                    <a:pt x="265" y="150"/>
                  </a:lnTo>
                  <a:lnTo>
                    <a:pt x="268" y="156"/>
                  </a:lnTo>
                  <a:lnTo>
                    <a:pt x="272" y="163"/>
                  </a:lnTo>
                  <a:lnTo>
                    <a:pt x="276" y="171"/>
                  </a:lnTo>
                  <a:lnTo>
                    <a:pt x="278" y="177"/>
                  </a:lnTo>
                  <a:lnTo>
                    <a:pt x="282" y="184"/>
                  </a:lnTo>
                  <a:lnTo>
                    <a:pt x="285" y="190"/>
                  </a:lnTo>
                  <a:lnTo>
                    <a:pt x="287" y="197"/>
                  </a:lnTo>
                  <a:lnTo>
                    <a:pt x="291" y="203"/>
                  </a:lnTo>
                  <a:lnTo>
                    <a:pt x="293" y="211"/>
                  </a:lnTo>
                  <a:lnTo>
                    <a:pt x="297" y="216"/>
                  </a:lnTo>
                  <a:lnTo>
                    <a:pt x="299" y="224"/>
                  </a:lnTo>
                  <a:lnTo>
                    <a:pt x="303" y="232"/>
                  </a:lnTo>
                  <a:lnTo>
                    <a:pt x="306" y="239"/>
                  </a:lnTo>
                  <a:lnTo>
                    <a:pt x="308" y="245"/>
                  </a:lnTo>
                  <a:lnTo>
                    <a:pt x="312" y="253"/>
                  </a:lnTo>
                  <a:lnTo>
                    <a:pt x="314" y="258"/>
                  </a:lnTo>
                  <a:lnTo>
                    <a:pt x="318" y="266"/>
                  </a:lnTo>
                  <a:lnTo>
                    <a:pt x="320" y="273"/>
                  </a:lnTo>
                  <a:lnTo>
                    <a:pt x="322" y="279"/>
                  </a:lnTo>
                  <a:lnTo>
                    <a:pt x="325" y="287"/>
                  </a:lnTo>
                  <a:lnTo>
                    <a:pt x="329" y="294"/>
                  </a:lnTo>
                  <a:lnTo>
                    <a:pt x="331" y="300"/>
                  </a:lnTo>
                  <a:lnTo>
                    <a:pt x="333" y="306"/>
                  </a:lnTo>
                  <a:lnTo>
                    <a:pt x="335" y="311"/>
                  </a:lnTo>
                  <a:lnTo>
                    <a:pt x="337" y="317"/>
                  </a:lnTo>
                  <a:lnTo>
                    <a:pt x="339" y="323"/>
                  </a:lnTo>
                  <a:lnTo>
                    <a:pt x="341" y="329"/>
                  </a:lnTo>
                  <a:lnTo>
                    <a:pt x="342" y="334"/>
                  </a:lnTo>
                  <a:lnTo>
                    <a:pt x="346" y="340"/>
                  </a:lnTo>
                  <a:lnTo>
                    <a:pt x="346" y="346"/>
                  </a:lnTo>
                  <a:lnTo>
                    <a:pt x="348" y="351"/>
                  </a:lnTo>
                  <a:lnTo>
                    <a:pt x="350" y="355"/>
                  </a:lnTo>
                  <a:lnTo>
                    <a:pt x="352" y="361"/>
                  </a:lnTo>
                  <a:lnTo>
                    <a:pt x="354" y="368"/>
                  </a:lnTo>
                  <a:lnTo>
                    <a:pt x="356" y="378"/>
                  </a:lnTo>
                  <a:lnTo>
                    <a:pt x="354" y="378"/>
                  </a:lnTo>
                  <a:lnTo>
                    <a:pt x="352" y="376"/>
                  </a:lnTo>
                  <a:lnTo>
                    <a:pt x="350" y="374"/>
                  </a:lnTo>
                  <a:lnTo>
                    <a:pt x="344" y="372"/>
                  </a:lnTo>
                  <a:lnTo>
                    <a:pt x="339" y="370"/>
                  </a:lnTo>
                  <a:lnTo>
                    <a:pt x="331" y="367"/>
                  </a:lnTo>
                  <a:lnTo>
                    <a:pt x="322" y="363"/>
                  </a:lnTo>
                  <a:lnTo>
                    <a:pt x="314" y="361"/>
                  </a:lnTo>
                  <a:lnTo>
                    <a:pt x="308" y="357"/>
                  </a:lnTo>
                  <a:lnTo>
                    <a:pt x="303" y="355"/>
                  </a:lnTo>
                  <a:lnTo>
                    <a:pt x="297" y="351"/>
                  </a:lnTo>
                  <a:lnTo>
                    <a:pt x="293" y="349"/>
                  </a:lnTo>
                  <a:lnTo>
                    <a:pt x="287" y="348"/>
                  </a:lnTo>
                  <a:lnTo>
                    <a:pt x="282" y="344"/>
                  </a:lnTo>
                  <a:lnTo>
                    <a:pt x="274" y="342"/>
                  </a:lnTo>
                  <a:lnTo>
                    <a:pt x="268" y="340"/>
                  </a:lnTo>
                  <a:lnTo>
                    <a:pt x="261" y="336"/>
                  </a:lnTo>
                  <a:lnTo>
                    <a:pt x="255" y="334"/>
                  </a:lnTo>
                  <a:lnTo>
                    <a:pt x="249" y="330"/>
                  </a:lnTo>
                  <a:lnTo>
                    <a:pt x="242" y="327"/>
                  </a:lnTo>
                  <a:lnTo>
                    <a:pt x="234" y="323"/>
                  </a:lnTo>
                  <a:lnTo>
                    <a:pt x="228" y="321"/>
                  </a:lnTo>
                  <a:lnTo>
                    <a:pt x="223" y="317"/>
                  </a:lnTo>
                  <a:lnTo>
                    <a:pt x="215" y="313"/>
                  </a:lnTo>
                  <a:lnTo>
                    <a:pt x="208" y="310"/>
                  </a:lnTo>
                  <a:lnTo>
                    <a:pt x="200" y="306"/>
                  </a:lnTo>
                  <a:lnTo>
                    <a:pt x="192" y="302"/>
                  </a:lnTo>
                  <a:lnTo>
                    <a:pt x="185" y="298"/>
                  </a:lnTo>
                  <a:lnTo>
                    <a:pt x="177" y="294"/>
                  </a:lnTo>
                  <a:lnTo>
                    <a:pt x="171" y="291"/>
                  </a:lnTo>
                  <a:lnTo>
                    <a:pt x="164" y="287"/>
                  </a:lnTo>
                  <a:lnTo>
                    <a:pt x="156" y="283"/>
                  </a:lnTo>
                  <a:lnTo>
                    <a:pt x="147" y="277"/>
                  </a:lnTo>
                  <a:lnTo>
                    <a:pt x="141" y="273"/>
                  </a:lnTo>
                  <a:lnTo>
                    <a:pt x="133" y="270"/>
                  </a:lnTo>
                  <a:lnTo>
                    <a:pt x="126" y="266"/>
                  </a:lnTo>
                  <a:lnTo>
                    <a:pt x="118" y="262"/>
                  </a:lnTo>
                  <a:lnTo>
                    <a:pt x="111" y="258"/>
                  </a:lnTo>
                  <a:lnTo>
                    <a:pt x="105" y="253"/>
                  </a:lnTo>
                  <a:lnTo>
                    <a:pt x="97" y="249"/>
                  </a:lnTo>
                  <a:lnTo>
                    <a:pt x="90" y="243"/>
                  </a:lnTo>
                  <a:lnTo>
                    <a:pt x="82" y="241"/>
                  </a:lnTo>
                  <a:lnTo>
                    <a:pt x="76" y="235"/>
                  </a:lnTo>
                  <a:lnTo>
                    <a:pt x="69" y="232"/>
                  </a:lnTo>
                  <a:lnTo>
                    <a:pt x="61" y="226"/>
                  </a:lnTo>
                  <a:lnTo>
                    <a:pt x="56" y="222"/>
                  </a:lnTo>
                  <a:lnTo>
                    <a:pt x="50" y="216"/>
                  </a:lnTo>
                  <a:lnTo>
                    <a:pt x="44" y="213"/>
                  </a:lnTo>
                  <a:lnTo>
                    <a:pt x="37" y="209"/>
                  </a:lnTo>
                  <a:lnTo>
                    <a:pt x="31" y="205"/>
                  </a:lnTo>
                  <a:lnTo>
                    <a:pt x="25" y="199"/>
                  </a:lnTo>
                  <a:lnTo>
                    <a:pt x="19" y="196"/>
                  </a:lnTo>
                  <a:lnTo>
                    <a:pt x="14" y="192"/>
                  </a:lnTo>
                  <a:lnTo>
                    <a:pt x="8" y="186"/>
                  </a:lnTo>
                  <a:lnTo>
                    <a:pt x="4" y="182"/>
                  </a:lnTo>
                  <a:lnTo>
                    <a:pt x="0" y="178"/>
                  </a:lnTo>
                  <a:lnTo>
                    <a:pt x="0" y="17"/>
                  </a:lnTo>
                  <a:lnTo>
                    <a:pt x="0" y="17"/>
                  </a:lnTo>
                  <a:close/>
                </a:path>
              </a:pathLst>
            </a:custGeom>
            <a:solidFill>
              <a:srgbClr val="ffb387"/>
            </a:solidFill>
            <a:ln w="9525">
              <a:noFill/>
            </a:ln>
          </p:spPr>
          <p:style>
            <a:lnRef idx="0"/>
            <a:fillRef idx="0"/>
            <a:effectRef idx="0"/>
            <a:fontRef idx="minor"/>
          </p:style>
        </p:sp>
        <p:sp>
          <p:nvSpPr>
            <p:cNvPr id="66" name="Freeform 19"/>
            <p:cNvSpPr/>
            <p:nvPr/>
          </p:nvSpPr>
          <p:spPr>
            <a:xfrm>
              <a:off x="8094600" y="1008000"/>
              <a:ext cx="232560" cy="242280"/>
            </a:xfrm>
            <a:custGeom>
              <a:avLst/>
              <a:gdLst/>
              <a:ahLst/>
              <a:rect l="l" t="t" r="r" b="b"/>
              <a:pathLst>
                <a:path w="295" h="306">
                  <a:moveTo>
                    <a:pt x="114" y="306"/>
                  </a:moveTo>
                  <a:lnTo>
                    <a:pt x="114" y="304"/>
                  </a:lnTo>
                  <a:lnTo>
                    <a:pt x="114" y="298"/>
                  </a:lnTo>
                  <a:lnTo>
                    <a:pt x="118" y="291"/>
                  </a:lnTo>
                  <a:lnTo>
                    <a:pt x="122" y="283"/>
                  </a:lnTo>
                  <a:lnTo>
                    <a:pt x="124" y="277"/>
                  </a:lnTo>
                  <a:lnTo>
                    <a:pt x="126" y="272"/>
                  </a:lnTo>
                  <a:lnTo>
                    <a:pt x="128" y="266"/>
                  </a:lnTo>
                  <a:lnTo>
                    <a:pt x="131" y="260"/>
                  </a:lnTo>
                  <a:lnTo>
                    <a:pt x="135" y="253"/>
                  </a:lnTo>
                  <a:lnTo>
                    <a:pt x="139" y="247"/>
                  </a:lnTo>
                  <a:lnTo>
                    <a:pt x="145" y="241"/>
                  </a:lnTo>
                  <a:lnTo>
                    <a:pt x="150" y="236"/>
                  </a:lnTo>
                  <a:lnTo>
                    <a:pt x="154" y="228"/>
                  </a:lnTo>
                  <a:lnTo>
                    <a:pt x="160" y="220"/>
                  </a:lnTo>
                  <a:lnTo>
                    <a:pt x="166" y="215"/>
                  </a:lnTo>
                  <a:lnTo>
                    <a:pt x="173" y="207"/>
                  </a:lnTo>
                  <a:lnTo>
                    <a:pt x="179" y="201"/>
                  </a:lnTo>
                  <a:lnTo>
                    <a:pt x="186" y="194"/>
                  </a:lnTo>
                  <a:lnTo>
                    <a:pt x="194" y="188"/>
                  </a:lnTo>
                  <a:lnTo>
                    <a:pt x="204" y="184"/>
                  </a:lnTo>
                  <a:lnTo>
                    <a:pt x="213" y="177"/>
                  </a:lnTo>
                  <a:lnTo>
                    <a:pt x="223" y="171"/>
                  </a:lnTo>
                  <a:lnTo>
                    <a:pt x="226" y="169"/>
                  </a:lnTo>
                  <a:lnTo>
                    <a:pt x="232" y="167"/>
                  </a:lnTo>
                  <a:lnTo>
                    <a:pt x="238" y="165"/>
                  </a:lnTo>
                  <a:lnTo>
                    <a:pt x="243" y="163"/>
                  </a:lnTo>
                  <a:lnTo>
                    <a:pt x="249" y="160"/>
                  </a:lnTo>
                  <a:lnTo>
                    <a:pt x="255" y="158"/>
                  </a:lnTo>
                  <a:lnTo>
                    <a:pt x="261" y="156"/>
                  </a:lnTo>
                  <a:lnTo>
                    <a:pt x="268" y="156"/>
                  </a:lnTo>
                  <a:lnTo>
                    <a:pt x="274" y="154"/>
                  </a:lnTo>
                  <a:lnTo>
                    <a:pt x="280" y="152"/>
                  </a:lnTo>
                  <a:lnTo>
                    <a:pt x="287" y="152"/>
                  </a:lnTo>
                  <a:lnTo>
                    <a:pt x="295" y="152"/>
                  </a:lnTo>
                  <a:lnTo>
                    <a:pt x="291" y="148"/>
                  </a:lnTo>
                  <a:lnTo>
                    <a:pt x="287" y="141"/>
                  </a:lnTo>
                  <a:lnTo>
                    <a:pt x="283" y="135"/>
                  </a:lnTo>
                  <a:lnTo>
                    <a:pt x="280" y="129"/>
                  </a:lnTo>
                  <a:lnTo>
                    <a:pt x="274" y="122"/>
                  </a:lnTo>
                  <a:lnTo>
                    <a:pt x="270" y="116"/>
                  </a:lnTo>
                  <a:lnTo>
                    <a:pt x="262" y="108"/>
                  </a:lnTo>
                  <a:lnTo>
                    <a:pt x="255" y="99"/>
                  </a:lnTo>
                  <a:lnTo>
                    <a:pt x="247" y="91"/>
                  </a:lnTo>
                  <a:lnTo>
                    <a:pt x="242" y="84"/>
                  </a:lnTo>
                  <a:lnTo>
                    <a:pt x="232" y="74"/>
                  </a:lnTo>
                  <a:lnTo>
                    <a:pt x="224" y="65"/>
                  </a:lnTo>
                  <a:lnTo>
                    <a:pt x="215" y="57"/>
                  </a:lnTo>
                  <a:lnTo>
                    <a:pt x="207" y="49"/>
                  </a:lnTo>
                  <a:lnTo>
                    <a:pt x="202" y="44"/>
                  </a:lnTo>
                  <a:lnTo>
                    <a:pt x="196" y="40"/>
                  </a:lnTo>
                  <a:lnTo>
                    <a:pt x="190" y="36"/>
                  </a:lnTo>
                  <a:lnTo>
                    <a:pt x="186" y="32"/>
                  </a:lnTo>
                  <a:lnTo>
                    <a:pt x="181" y="28"/>
                  </a:lnTo>
                  <a:lnTo>
                    <a:pt x="177" y="25"/>
                  </a:lnTo>
                  <a:lnTo>
                    <a:pt x="171" y="23"/>
                  </a:lnTo>
                  <a:lnTo>
                    <a:pt x="166" y="19"/>
                  </a:lnTo>
                  <a:lnTo>
                    <a:pt x="160" y="17"/>
                  </a:lnTo>
                  <a:lnTo>
                    <a:pt x="154" y="13"/>
                  </a:lnTo>
                  <a:lnTo>
                    <a:pt x="150" y="11"/>
                  </a:lnTo>
                  <a:lnTo>
                    <a:pt x="145" y="9"/>
                  </a:lnTo>
                  <a:lnTo>
                    <a:pt x="139" y="6"/>
                  </a:lnTo>
                  <a:lnTo>
                    <a:pt x="133" y="6"/>
                  </a:lnTo>
                  <a:lnTo>
                    <a:pt x="128" y="4"/>
                  </a:lnTo>
                  <a:lnTo>
                    <a:pt x="124" y="4"/>
                  </a:lnTo>
                  <a:lnTo>
                    <a:pt x="118" y="2"/>
                  </a:lnTo>
                  <a:lnTo>
                    <a:pt x="112" y="0"/>
                  </a:lnTo>
                  <a:lnTo>
                    <a:pt x="107" y="0"/>
                  </a:lnTo>
                  <a:lnTo>
                    <a:pt x="101" y="2"/>
                  </a:lnTo>
                  <a:lnTo>
                    <a:pt x="95" y="2"/>
                  </a:lnTo>
                  <a:lnTo>
                    <a:pt x="90" y="2"/>
                  </a:lnTo>
                  <a:lnTo>
                    <a:pt x="84" y="2"/>
                  </a:lnTo>
                  <a:lnTo>
                    <a:pt x="80" y="6"/>
                  </a:lnTo>
                  <a:lnTo>
                    <a:pt x="74" y="8"/>
                  </a:lnTo>
                  <a:lnTo>
                    <a:pt x="69" y="9"/>
                  </a:lnTo>
                  <a:lnTo>
                    <a:pt x="63" y="13"/>
                  </a:lnTo>
                  <a:lnTo>
                    <a:pt x="57" y="17"/>
                  </a:lnTo>
                  <a:lnTo>
                    <a:pt x="52" y="19"/>
                  </a:lnTo>
                  <a:lnTo>
                    <a:pt x="48" y="25"/>
                  </a:lnTo>
                  <a:lnTo>
                    <a:pt x="42" y="30"/>
                  </a:lnTo>
                  <a:lnTo>
                    <a:pt x="38" y="34"/>
                  </a:lnTo>
                  <a:lnTo>
                    <a:pt x="33" y="40"/>
                  </a:lnTo>
                  <a:lnTo>
                    <a:pt x="27" y="46"/>
                  </a:lnTo>
                  <a:lnTo>
                    <a:pt x="23" y="51"/>
                  </a:lnTo>
                  <a:lnTo>
                    <a:pt x="19" y="57"/>
                  </a:lnTo>
                  <a:lnTo>
                    <a:pt x="15" y="61"/>
                  </a:lnTo>
                  <a:lnTo>
                    <a:pt x="12" y="68"/>
                  </a:lnTo>
                  <a:lnTo>
                    <a:pt x="10" y="74"/>
                  </a:lnTo>
                  <a:lnTo>
                    <a:pt x="8" y="80"/>
                  </a:lnTo>
                  <a:lnTo>
                    <a:pt x="6" y="85"/>
                  </a:lnTo>
                  <a:lnTo>
                    <a:pt x="4" y="91"/>
                  </a:lnTo>
                  <a:lnTo>
                    <a:pt x="2" y="97"/>
                  </a:lnTo>
                  <a:lnTo>
                    <a:pt x="2" y="104"/>
                  </a:lnTo>
                  <a:lnTo>
                    <a:pt x="0" y="110"/>
                  </a:lnTo>
                  <a:lnTo>
                    <a:pt x="0" y="116"/>
                  </a:lnTo>
                  <a:lnTo>
                    <a:pt x="0" y="122"/>
                  </a:lnTo>
                  <a:lnTo>
                    <a:pt x="2" y="129"/>
                  </a:lnTo>
                  <a:lnTo>
                    <a:pt x="2" y="135"/>
                  </a:lnTo>
                  <a:lnTo>
                    <a:pt x="2" y="141"/>
                  </a:lnTo>
                  <a:lnTo>
                    <a:pt x="2" y="146"/>
                  </a:lnTo>
                  <a:lnTo>
                    <a:pt x="4" y="152"/>
                  </a:lnTo>
                  <a:lnTo>
                    <a:pt x="4" y="158"/>
                  </a:lnTo>
                  <a:lnTo>
                    <a:pt x="6" y="163"/>
                  </a:lnTo>
                  <a:lnTo>
                    <a:pt x="8" y="169"/>
                  </a:lnTo>
                  <a:lnTo>
                    <a:pt x="10" y="177"/>
                  </a:lnTo>
                  <a:lnTo>
                    <a:pt x="12" y="182"/>
                  </a:lnTo>
                  <a:lnTo>
                    <a:pt x="14" y="186"/>
                  </a:lnTo>
                  <a:lnTo>
                    <a:pt x="17" y="192"/>
                  </a:lnTo>
                  <a:lnTo>
                    <a:pt x="19" y="200"/>
                  </a:lnTo>
                  <a:lnTo>
                    <a:pt x="23" y="205"/>
                  </a:lnTo>
                  <a:lnTo>
                    <a:pt x="25" y="211"/>
                  </a:lnTo>
                  <a:lnTo>
                    <a:pt x="29" y="217"/>
                  </a:lnTo>
                  <a:lnTo>
                    <a:pt x="33" y="220"/>
                  </a:lnTo>
                  <a:lnTo>
                    <a:pt x="38" y="230"/>
                  </a:lnTo>
                  <a:lnTo>
                    <a:pt x="44" y="241"/>
                  </a:lnTo>
                  <a:lnTo>
                    <a:pt x="50" y="249"/>
                  </a:lnTo>
                  <a:lnTo>
                    <a:pt x="57" y="258"/>
                  </a:lnTo>
                  <a:lnTo>
                    <a:pt x="63" y="266"/>
                  </a:lnTo>
                  <a:lnTo>
                    <a:pt x="71" y="274"/>
                  </a:lnTo>
                  <a:lnTo>
                    <a:pt x="76" y="279"/>
                  </a:lnTo>
                  <a:lnTo>
                    <a:pt x="84" y="287"/>
                  </a:lnTo>
                  <a:lnTo>
                    <a:pt x="90" y="293"/>
                  </a:lnTo>
                  <a:lnTo>
                    <a:pt x="95" y="296"/>
                  </a:lnTo>
                  <a:lnTo>
                    <a:pt x="99" y="300"/>
                  </a:lnTo>
                  <a:lnTo>
                    <a:pt x="103" y="304"/>
                  </a:lnTo>
                  <a:lnTo>
                    <a:pt x="110" y="306"/>
                  </a:lnTo>
                  <a:lnTo>
                    <a:pt x="114" y="306"/>
                  </a:lnTo>
                  <a:lnTo>
                    <a:pt x="114" y="306"/>
                  </a:lnTo>
                  <a:close/>
                </a:path>
              </a:pathLst>
            </a:custGeom>
            <a:solidFill>
              <a:srgbClr val="6e99e0"/>
            </a:solidFill>
            <a:ln w="9525">
              <a:noFill/>
            </a:ln>
          </p:spPr>
          <p:style>
            <a:lnRef idx="0"/>
            <a:fillRef idx="0"/>
            <a:effectRef idx="0"/>
            <a:fontRef idx="minor"/>
          </p:style>
        </p:sp>
        <p:sp>
          <p:nvSpPr>
            <p:cNvPr id="67" name="Freeform 20"/>
            <p:cNvSpPr/>
            <p:nvPr/>
          </p:nvSpPr>
          <p:spPr>
            <a:xfrm>
              <a:off x="8005680" y="2241360"/>
              <a:ext cx="227880" cy="84960"/>
            </a:xfrm>
            <a:custGeom>
              <a:avLst/>
              <a:gdLst/>
              <a:ahLst/>
              <a:rect l="l" t="t" r="r" b="b"/>
              <a:pathLst>
                <a:path w="289" h="106">
                  <a:moveTo>
                    <a:pt x="0" y="0"/>
                  </a:moveTo>
                  <a:lnTo>
                    <a:pt x="27" y="102"/>
                  </a:lnTo>
                  <a:lnTo>
                    <a:pt x="289" y="106"/>
                  </a:lnTo>
                  <a:lnTo>
                    <a:pt x="31" y="0"/>
                  </a:lnTo>
                  <a:lnTo>
                    <a:pt x="0" y="0"/>
                  </a:lnTo>
                  <a:lnTo>
                    <a:pt x="0" y="0"/>
                  </a:lnTo>
                  <a:close/>
                </a:path>
              </a:pathLst>
            </a:custGeom>
            <a:solidFill>
              <a:srgbClr val="12297d"/>
            </a:solidFill>
            <a:ln w="9525">
              <a:noFill/>
            </a:ln>
          </p:spPr>
          <p:style>
            <a:lnRef idx="0"/>
            <a:fillRef idx="0"/>
            <a:effectRef idx="0"/>
            <a:fontRef idx="minor"/>
          </p:style>
        </p:sp>
        <p:sp>
          <p:nvSpPr>
            <p:cNvPr id="68" name="Freeform 21"/>
            <p:cNvSpPr/>
            <p:nvPr/>
          </p:nvSpPr>
          <p:spPr>
            <a:xfrm>
              <a:off x="7951680" y="2147760"/>
              <a:ext cx="97560" cy="175320"/>
            </a:xfrm>
            <a:custGeom>
              <a:avLst/>
              <a:gdLst/>
              <a:ahLst/>
              <a:rect l="l" t="t" r="r" b="b"/>
              <a:pathLst>
                <a:path w="123" h="220">
                  <a:moveTo>
                    <a:pt x="119" y="0"/>
                  </a:moveTo>
                  <a:lnTo>
                    <a:pt x="123" y="64"/>
                  </a:lnTo>
                  <a:lnTo>
                    <a:pt x="93" y="220"/>
                  </a:lnTo>
                  <a:lnTo>
                    <a:pt x="91" y="218"/>
                  </a:lnTo>
                  <a:lnTo>
                    <a:pt x="89" y="216"/>
                  </a:lnTo>
                  <a:lnTo>
                    <a:pt x="83" y="213"/>
                  </a:lnTo>
                  <a:lnTo>
                    <a:pt x="79" y="209"/>
                  </a:lnTo>
                  <a:lnTo>
                    <a:pt x="72" y="201"/>
                  </a:lnTo>
                  <a:lnTo>
                    <a:pt x="66" y="194"/>
                  </a:lnTo>
                  <a:lnTo>
                    <a:pt x="59" y="184"/>
                  </a:lnTo>
                  <a:lnTo>
                    <a:pt x="51" y="175"/>
                  </a:lnTo>
                  <a:lnTo>
                    <a:pt x="45" y="169"/>
                  </a:lnTo>
                  <a:lnTo>
                    <a:pt x="41" y="163"/>
                  </a:lnTo>
                  <a:lnTo>
                    <a:pt x="38" y="158"/>
                  </a:lnTo>
                  <a:lnTo>
                    <a:pt x="34" y="152"/>
                  </a:lnTo>
                  <a:lnTo>
                    <a:pt x="28" y="144"/>
                  </a:lnTo>
                  <a:lnTo>
                    <a:pt x="24" y="137"/>
                  </a:lnTo>
                  <a:lnTo>
                    <a:pt x="21" y="131"/>
                  </a:lnTo>
                  <a:lnTo>
                    <a:pt x="19" y="125"/>
                  </a:lnTo>
                  <a:lnTo>
                    <a:pt x="15" y="118"/>
                  </a:lnTo>
                  <a:lnTo>
                    <a:pt x="11" y="110"/>
                  </a:lnTo>
                  <a:lnTo>
                    <a:pt x="9" y="102"/>
                  </a:lnTo>
                  <a:lnTo>
                    <a:pt x="5" y="95"/>
                  </a:lnTo>
                  <a:lnTo>
                    <a:pt x="3" y="85"/>
                  </a:lnTo>
                  <a:lnTo>
                    <a:pt x="2" y="78"/>
                  </a:lnTo>
                  <a:lnTo>
                    <a:pt x="0" y="70"/>
                  </a:lnTo>
                  <a:lnTo>
                    <a:pt x="0" y="61"/>
                  </a:lnTo>
                  <a:lnTo>
                    <a:pt x="119" y="0"/>
                  </a:lnTo>
                  <a:lnTo>
                    <a:pt x="119" y="0"/>
                  </a:lnTo>
                  <a:close/>
                </a:path>
              </a:pathLst>
            </a:custGeom>
            <a:solidFill>
              <a:srgbClr val="cccc9c"/>
            </a:solidFill>
            <a:ln w="9525">
              <a:noFill/>
            </a:ln>
          </p:spPr>
          <p:style>
            <a:lnRef idx="0"/>
            <a:fillRef idx="0"/>
            <a:effectRef idx="0"/>
            <a:fontRef idx="minor"/>
          </p:style>
        </p:sp>
        <p:sp>
          <p:nvSpPr>
            <p:cNvPr id="69" name="Freeform 22"/>
            <p:cNvSpPr/>
            <p:nvPr/>
          </p:nvSpPr>
          <p:spPr>
            <a:xfrm>
              <a:off x="7940520" y="1752480"/>
              <a:ext cx="219960" cy="464400"/>
            </a:xfrm>
            <a:custGeom>
              <a:avLst/>
              <a:gdLst/>
              <a:ahLst/>
              <a:rect l="l" t="t" r="r" b="b"/>
              <a:pathLst>
                <a:path w="280" h="585">
                  <a:moveTo>
                    <a:pt x="124" y="53"/>
                  </a:moveTo>
                  <a:lnTo>
                    <a:pt x="120" y="55"/>
                  </a:lnTo>
                  <a:lnTo>
                    <a:pt x="116" y="63"/>
                  </a:lnTo>
                  <a:lnTo>
                    <a:pt x="113" y="66"/>
                  </a:lnTo>
                  <a:lnTo>
                    <a:pt x="109" y="72"/>
                  </a:lnTo>
                  <a:lnTo>
                    <a:pt x="103" y="80"/>
                  </a:lnTo>
                  <a:lnTo>
                    <a:pt x="97" y="87"/>
                  </a:lnTo>
                  <a:lnTo>
                    <a:pt x="92" y="97"/>
                  </a:lnTo>
                  <a:lnTo>
                    <a:pt x="84" y="106"/>
                  </a:lnTo>
                  <a:lnTo>
                    <a:pt x="82" y="112"/>
                  </a:lnTo>
                  <a:lnTo>
                    <a:pt x="78" y="118"/>
                  </a:lnTo>
                  <a:lnTo>
                    <a:pt x="76" y="123"/>
                  </a:lnTo>
                  <a:lnTo>
                    <a:pt x="73" y="131"/>
                  </a:lnTo>
                  <a:lnTo>
                    <a:pt x="69" y="137"/>
                  </a:lnTo>
                  <a:lnTo>
                    <a:pt x="65" y="142"/>
                  </a:lnTo>
                  <a:lnTo>
                    <a:pt x="61" y="150"/>
                  </a:lnTo>
                  <a:lnTo>
                    <a:pt x="59" y="158"/>
                  </a:lnTo>
                  <a:lnTo>
                    <a:pt x="56" y="165"/>
                  </a:lnTo>
                  <a:lnTo>
                    <a:pt x="54" y="173"/>
                  </a:lnTo>
                  <a:lnTo>
                    <a:pt x="50" y="180"/>
                  </a:lnTo>
                  <a:lnTo>
                    <a:pt x="48" y="190"/>
                  </a:lnTo>
                  <a:lnTo>
                    <a:pt x="44" y="198"/>
                  </a:lnTo>
                  <a:lnTo>
                    <a:pt x="40" y="205"/>
                  </a:lnTo>
                  <a:lnTo>
                    <a:pt x="37" y="215"/>
                  </a:lnTo>
                  <a:lnTo>
                    <a:pt x="33" y="224"/>
                  </a:lnTo>
                  <a:lnTo>
                    <a:pt x="31" y="232"/>
                  </a:lnTo>
                  <a:lnTo>
                    <a:pt x="27" y="241"/>
                  </a:lnTo>
                  <a:lnTo>
                    <a:pt x="25" y="251"/>
                  </a:lnTo>
                  <a:lnTo>
                    <a:pt x="21" y="262"/>
                  </a:lnTo>
                  <a:lnTo>
                    <a:pt x="19" y="272"/>
                  </a:lnTo>
                  <a:lnTo>
                    <a:pt x="18" y="281"/>
                  </a:lnTo>
                  <a:lnTo>
                    <a:pt x="16" y="293"/>
                  </a:lnTo>
                  <a:lnTo>
                    <a:pt x="14" y="304"/>
                  </a:lnTo>
                  <a:lnTo>
                    <a:pt x="10" y="315"/>
                  </a:lnTo>
                  <a:lnTo>
                    <a:pt x="10" y="327"/>
                  </a:lnTo>
                  <a:lnTo>
                    <a:pt x="8" y="338"/>
                  </a:lnTo>
                  <a:lnTo>
                    <a:pt x="6" y="351"/>
                  </a:lnTo>
                  <a:lnTo>
                    <a:pt x="4" y="361"/>
                  </a:lnTo>
                  <a:lnTo>
                    <a:pt x="4" y="374"/>
                  </a:lnTo>
                  <a:lnTo>
                    <a:pt x="2" y="386"/>
                  </a:lnTo>
                  <a:lnTo>
                    <a:pt x="2" y="399"/>
                  </a:lnTo>
                  <a:lnTo>
                    <a:pt x="0" y="410"/>
                  </a:lnTo>
                  <a:lnTo>
                    <a:pt x="0" y="424"/>
                  </a:lnTo>
                  <a:lnTo>
                    <a:pt x="0" y="437"/>
                  </a:lnTo>
                  <a:lnTo>
                    <a:pt x="2" y="450"/>
                  </a:lnTo>
                  <a:lnTo>
                    <a:pt x="2" y="464"/>
                  </a:lnTo>
                  <a:lnTo>
                    <a:pt x="2" y="479"/>
                  </a:lnTo>
                  <a:lnTo>
                    <a:pt x="4" y="492"/>
                  </a:lnTo>
                  <a:lnTo>
                    <a:pt x="6" y="507"/>
                  </a:lnTo>
                  <a:lnTo>
                    <a:pt x="6" y="521"/>
                  </a:lnTo>
                  <a:lnTo>
                    <a:pt x="10" y="536"/>
                  </a:lnTo>
                  <a:lnTo>
                    <a:pt x="12" y="549"/>
                  </a:lnTo>
                  <a:lnTo>
                    <a:pt x="16" y="566"/>
                  </a:lnTo>
                  <a:lnTo>
                    <a:pt x="18" y="568"/>
                  </a:lnTo>
                  <a:lnTo>
                    <a:pt x="21" y="570"/>
                  </a:lnTo>
                  <a:lnTo>
                    <a:pt x="25" y="572"/>
                  </a:lnTo>
                  <a:lnTo>
                    <a:pt x="31" y="574"/>
                  </a:lnTo>
                  <a:lnTo>
                    <a:pt x="38" y="578"/>
                  </a:lnTo>
                  <a:lnTo>
                    <a:pt x="46" y="580"/>
                  </a:lnTo>
                  <a:lnTo>
                    <a:pt x="56" y="583"/>
                  </a:lnTo>
                  <a:lnTo>
                    <a:pt x="63" y="583"/>
                  </a:lnTo>
                  <a:lnTo>
                    <a:pt x="73" y="585"/>
                  </a:lnTo>
                  <a:lnTo>
                    <a:pt x="78" y="583"/>
                  </a:lnTo>
                  <a:lnTo>
                    <a:pt x="82" y="583"/>
                  </a:lnTo>
                  <a:lnTo>
                    <a:pt x="88" y="583"/>
                  </a:lnTo>
                  <a:lnTo>
                    <a:pt x="94" y="583"/>
                  </a:lnTo>
                  <a:lnTo>
                    <a:pt x="97" y="581"/>
                  </a:lnTo>
                  <a:lnTo>
                    <a:pt x="103" y="580"/>
                  </a:lnTo>
                  <a:lnTo>
                    <a:pt x="109" y="576"/>
                  </a:lnTo>
                  <a:lnTo>
                    <a:pt x="114" y="574"/>
                  </a:lnTo>
                  <a:lnTo>
                    <a:pt x="118" y="572"/>
                  </a:lnTo>
                  <a:lnTo>
                    <a:pt x="124" y="568"/>
                  </a:lnTo>
                  <a:lnTo>
                    <a:pt x="130" y="562"/>
                  </a:lnTo>
                  <a:lnTo>
                    <a:pt x="135" y="559"/>
                  </a:lnTo>
                  <a:lnTo>
                    <a:pt x="280" y="0"/>
                  </a:lnTo>
                  <a:lnTo>
                    <a:pt x="124" y="53"/>
                  </a:lnTo>
                  <a:lnTo>
                    <a:pt x="124" y="53"/>
                  </a:lnTo>
                  <a:close/>
                </a:path>
              </a:pathLst>
            </a:custGeom>
            <a:solidFill>
              <a:srgbClr val="999975"/>
            </a:solidFill>
            <a:ln w="9525">
              <a:noFill/>
            </a:ln>
          </p:spPr>
          <p:style>
            <a:lnRef idx="0"/>
            <a:fillRef idx="0"/>
            <a:effectRef idx="0"/>
            <a:fontRef idx="minor"/>
          </p:style>
        </p:sp>
        <p:sp>
          <p:nvSpPr>
            <p:cNvPr id="70" name="Freeform 23"/>
            <p:cNvSpPr/>
            <p:nvPr/>
          </p:nvSpPr>
          <p:spPr>
            <a:xfrm>
              <a:off x="7799400" y="1581120"/>
              <a:ext cx="347040" cy="234360"/>
            </a:xfrm>
            <a:custGeom>
              <a:avLst/>
              <a:gdLst/>
              <a:ahLst/>
              <a:rect l="l" t="t" r="r" b="b"/>
              <a:pathLst>
                <a:path w="437" h="297">
                  <a:moveTo>
                    <a:pt x="0" y="0"/>
                  </a:moveTo>
                  <a:lnTo>
                    <a:pt x="0" y="0"/>
                  </a:lnTo>
                  <a:lnTo>
                    <a:pt x="4" y="6"/>
                  </a:lnTo>
                  <a:lnTo>
                    <a:pt x="5" y="10"/>
                  </a:lnTo>
                  <a:lnTo>
                    <a:pt x="7" y="15"/>
                  </a:lnTo>
                  <a:lnTo>
                    <a:pt x="11" y="19"/>
                  </a:lnTo>
                  <a:lnTo>
                    <a:pt x="17" y="27"/>
                  </a:lnTo>
                  <a:lnTo>
                    <a:pt x="21" y="32"/>
                  </a:lnTo>
                  <a:lnTo>
                    <a:pt x="24" y="40"/>
                  </a:lnTo>
                  <a:lnTo>
                    <a:pt x="30" y="48"/>
                  </a:lnTo>
                  <a:lnTo>
                    <a:pt x="38" y="57"/>
                  </a:lnTo>
                  <a:lnTo>
                    <a:pt x="45" y="67"/>
                  </a:lnTo>
                  <a:lnTo>
                    <a:pt x="53" y="76"/>
                  </a:lnTo>
                  <a:lnTo>
                    <a:pt x="57" y="80"/>
                  </a:lnTo>
                  <a:lnTo>
                    <a:pt x="61" y="86"/>
                  </a:lnTo>
                  <a:lnTo>
                    <a:pt x="66" y="91"/>
                  </a:lnTo>
                  <a:lnTo>
                    <a:pt x="72" y="97"/>
                  </a:lnTo>
                  <a:lnTo>
                    <a:pt x="78" y="103"/>
                  </a:lnTo>
                  <a:lnTo>
                    <a:pt x="81" y="109"/>
                  </a:lnTo>
                  <a:lnTo>
                    <a:pt x="87" y="114"/>
                  </a:lnTo>
                  <a:lnTo>
                    <a:pt x="93" y="118"/>
                  </a:lnTo>
                  <a:lnTo>
                    <a:pt x="99" y="124"/>
                  </a:lnTo>
                  <a:lnTo>
                    <a:pt x="104" y="131"/>
                  </a:lnTo>
                  <a:lnTo>
                    <a:pt x="110" y="137"/>
                  </a:lnTo>
                  <a:lnTo>
                    <a:pt x="116" y="143"/>
                  </a:lnTo>
                  <a:lnTo>
                    <a:pt x="121" y="148"/>
                  </a:lnTo>
                  <a:lnTo>
                    <a:pt x="129" y="154"/>
                  </a:lnTo>
                  <a:lnTo>
                    <a:pt x="135" y="162"/>
                  </a:lnTo>
                  <a:lnTo>
                    <a:pt x="142" y="167"/>
                  </a:lnTo>
                  <a:lnTo>
                    <a:pt x="150" y="173"/>
                  </a:lnTo>
                  <a:lnTo>
                    <a:pt x="157" y="179"/>
                  </a:lnTo>
                  <a:lnTo>
                    <a:pt x="165" y="186"/>
                  </a:lnTo>
                  <a:lnTo>
                    <a:pt x="173" y="194"/>
                  </a:lnTo>
                  <a:lnTo>
                    <a:pt x="180" y="200"/>
                  </a:lnTo>
                  <a:lnTo>
                    <a:pt x="190" y="205"/>
                  </a:lnTo>
                  <a:lnTo>
                    <a:pt x="197" y="211"/>
                  </a:lnTo>
                  <a:lnTo>
                    <a:pt x="207" y="219"/>
                  </a:lnTo>
                  <a:lnTo>
                    <a:pt x="214" y="224"/>
                  </a:lnTo>
                  <a:lnTo>
                    <a:pt x="226" y="232"/>
                  </a:lnTo>
                  <a:lnTo>
                    <a:pt x="233" y="238"/>
                  </a:lnTo>
                  <a:lnTo>
                    <a:pt x="245" y="245"/>
                  </a:lnTo>
                  <a:lnTo>
                    <a:pt x="254" y="251"/>
                  </a:lnTo>
                  <a:lnTo>
                    <a:pt x="264" y="257"/>
                  </a:lnTo>
                  <a:lnTo>
                    <a:pt x="275" y="264"/>
                  </a:lnTo>
                  <a:lnTo>
                    <a:pt x="287" y="270"/>
                  </a:lnTo>
                  <a:lnTo>
                    <a:pt x="296" y="276"/>
                  </a:lnTo>
                  <a:lnTo>
                    <a:pt x="308" y="283"/>
                  </a:lnTo>
                  <a:lnTo>
                    <a:pt x="319" y="289"/>
                  </a:lnTo>
                  <a:lnTo>
                    <a:pt x="330" y="297"/>
                  </a:lnTo>
                  <a:lnTo>
                    <a:pt x="437" y="27"/>
                  </a:lnTo>
                  <a:lnTo>
                    <a:pt x="0" y="0"/>
                  </a:lnTo>
                  <a:lnTo>
                    <a:pt x="0" y="0"/>
                  </a:lnTo>
                  <a:close/>
                </a:path>
              </a:pathLst>
            </a:custGeom>
            <a:solidFill>
              <a:srgbClr val="b3b38a"/>
            </a:solidFill>
            <a:ln w="9525">
              <a:noFill/>
            </a:ln>
          </p:spPr>
          <p:style>
            <a:lnRef idx="0"/>
            <a:fillRef idx="0"/>
            <a:effectRef idx="0"/>
            <a:fontRef idx="minor"/>
          </p:style>
        </p:sp>
        <p:sp>
          <p:nvSpPr>
            <p:cNvPr id="71" name="Freeform 24"/>
            <p:cNvSpPr/>
            <p:nvPr/>
          </p:nvSpPr>
          <p:spPr>
            <a:xfrm>
              <a:off x="7999560" y="2012760"/>
              <a:ext cx="240480" cy="156600"/>
            </a:xfrm>
            <a:custGeom>
              <a:avLst/>
              <a:gdLst/>
              <a:ahLst/>
              <a:rect l="l" t="t" r="r" b="b"/>
              <a:pathLst>
                <a:path w="304" h="197">
                  <a:moveTo>
                    <a:pt x="53" y="0"/>
                  </a:moveTo>
                  <a:lnTo>
                    <a:pt x="55" y="2"/>
                  </a:lnTo>
                  <a:lnTo>
                    <a:pt x="58" y="4"/>
                  </a:lnTo>
                  <a:lnTo>
                    <a:pt x="64" y="7"/>
                  </a:lnTo>
                  <a:lnTo>
                    <a:pt x="68" y="11"/>
                  </a:lnTo>
                  <a:lnTo>
                    <a:pt x="76" y="17"/>
                  </a:lnTo>
                  <a:lnTo>
                    <a:pt x="83" y="23"/>
                  </a:lnTo>
                  <a:lnTo>
                    <a:pt x="95" y="30"/>
                  </a:lnTo>
                  <a:lnTo>
                    <a:pt x="98" y="32"/>
                  </a:lnTo>
                  <a:lnTo>
                    <a:pt x="102" y="36"/>
                  </a:lnTo>
                  <a:lnTo>
                    <a:pt x="108" y="40"/>
                  </a:lnTo>
                  <a:lnTo>
                    <a:pt x="114" y="43"/>
                  </a:lnTo>
                  <a:lnTo>
                    <a:pt x="119" y="47"/>
                  </a:lnTo>
                  <a:lnTo>
                    <a:pt x="125" y="51"/>
                  </a:lnTo>
                  <a:lnTo>
                    <a:pt x="131" y="55"/>
                  </a:lnTo>
                  <a:lnTo>
                    <a:pt x="136" y="59"/>
                  </a:lnTo>
                  <a:lnTo>
                    <a:pt x="142" y="62"/>
                  </a:lnTo>
                  <a:lnTo>
                    <a:pt x="148" y="68"/>
                  </a:lnTo>
                  <a:lnTo>
                    <a:pt x="155" y="72"/>
                  </a:lnTo>
                  <a:lnTo>
                    <a:pt x="161" y="78"/>
                  </a:lnTo>
                  <a:lnTo>
                    <a:pt x="167" y="81"/>
                  </a:lnTo>
                  <a:lnTo>
                    <a:pt x="172" y="87"/>
                  </a:lnTo>
                  <a:lnTo>
                    <a:pt x="180" y="91"/>
                  </a:lnTo>
                  <a:lnTo>
                    <a:pt x="186" y="97"/>
                  </a:lnTo>
                  <a:lnTo>
                    <a:pt x="191" y="100"/>
                  </a:lnTo>
                  <a:lnTo>
                    <a:pt x="197" y="104"/>
                  </a:lnTo>
                  <a:lnTo>
                    <a:pt x="203" y="110"/>
                  </a:lnTo>
                  <a:lnTo>
                    <a:pt x="209" y="114"/>
                  </a:lnTo>
                  <a:lnTo>
                    <a:pt x="214" y="118"/>
                  </a:lnTo>
                  <a:lnTo>
                    <a:pt x="220" y="123"/>
                  </a:lnTo>
                  <a:lnTo>
                    <a:pt x="226" y="127"/>
                  </a:lnTo>
                  <a:lnTo>
                    <a:pt x="233" y="131"/>
                  </a:lnTo>
                  <a:lnTo>
                    <a:pt x="237" y="135"/>
                  </a:lnTo>
                  <a:lnTo>
                    <a:pt x="243" y="140"/>
                  </a:lnTo>
                  <a:lnTo>
                    <a:pt x="248" y="144"/>
                  </a:lnTo>
                  <a:lnTo>
                    <a:pt x="254" y="148"/>
                  </a:lnTo>
                  <a:lnTo>
                    <a:pt x="264" y="156"/>
                  </a:lnTo>
                  <a:lnTo>
                    <a:pt x="273" y="163"/>
                  </a:lnTo>
                  <a:lnTo>
                    <a:pt x="281" y="171"/>
                  </a:lnTo>
                  <a:lnTo>
                    <a:pt x="286" y="177"/>
                  </a:lnTo>
                  <a:lnTo>
                    <a:pt x="292" y="182"/>
                  </a:lnTo>
                  <a:lnTo>
                    <a:pt x="298" y="186"/>
                  </a:lnTo>
                  <a:lnTo>
                    <a:pt x="304" y="194"/>
                  </a:lnTo>
                  <a:lnTo>
                    <a:pt x="304" y="197"/>
                  </a:lnTo>
                  <a:lnTo>
                    <a:pt x="300" y="196"/>
                  </a:lnTo>
                  <a:lnTo>
                    <a:pt x="296" y="196"/>
                  </a:lnTo>
                  <a:lnTo>
                    <a:pt x="290" y="194"/>
                  </a:lnTo>
                  <a:lnTo>
                    <a:pt x="283" y="194"/>
                  </a:lnTo>
                  <a:lnTo>
                    <a:pt x="273" y="190"/>
                  </a:lnTo>
                  <a:lnTo>
                    <a:pt x="266" y="188"/>
                  </a:lnTo>
                  <a:lnTo>
                    <a:pt x="262" y="186"/>
                  </a:lnTo>
                  <a:lnTo>
                    <a:pt x="256" y="184"/>
                  </a:lnTo>
                  <a:lnTo>
                    <a:pt x="250" y="184"/>
                  </a:lnTo>
                  <a:lnTo>
                    <a:pt x="247" y="182"/>
                  </a:lnTo>
                  <a:lnTo>
                    <a:pt x="241" y="180"/>
                  </a:lnTo>
                  <a:lnTo>
                    <a:pt x="235" y="178"/>
                  </a:lnTo>
                  <a:lnTo>
                    <a:pt x="228" y="177"/>
                  </a:lnTo>
                  <a:lnTo>
                    <a:pt x="222" y="175"/>
                  </a:lnTo>
                  <a:lnTo>
                    <a:pt x="216" y="173"/>
                  </a:lnTo>
                  <a:lnTo>
                    <a:pt x="210" y="171"/>
                  </a:lnTo>
                  <a:lnTo>
                    <a:pt x="203" y="169"/>
                  </a:lnTo>
                  <a:lnTo>
                    <a:pt x="197" y="167"/>
                  </a:lnTo>
                  <a:lnTo>
                    <a:pt x="190" y="163"/>
                  </a:lnTo>
                  <a:lnTo>
                    <a:pt x="184" y="161"/>
                  </a:lnTo>
                  <a:lnTo>
                    <a:pt x="176" y="159"/>
                  </a:lnTo>
                  <a:lnTo>
                    <a:pt x="171" y="158"/>
                  </a:lnTo>
                  <a:lnTo>
                    <a:pt x="163" y="154"/>
                  </a:lnTo>
                  <a:lnTo>
                    <a:pt x="157" y="152"/>
                  </a:lnTo>
                  <a:lnTo>
                    <a:pt x="150" y="152"/>
                  </a:lnTo>
                  <a:lnTo>
                    <a:pt x="144" y="150"/>
                  </a:lnTo>
                  <a:lnTo>
                    <a:pt x="136" y="146"/>
                  </a:lnTo>
                  <a:lnTo>
                    <a:pt x="131" y="144"/>
                  </a:lnTo>
                  <a:lnTo>
                    <a:pt x="123" y="140"/>
                  </a:lnTo>
                  <a:lnTo>
                    <a:pt x="117" y="138"/>
                  </a:lnTo>
                  <a:lnTo>
                    <a:pt x="110" y="137"/>
                  </a:lnTo>
                  <a:lnTo>
                    <a:pt x="104" y="135"/>
                  </a:lnTo>
                  <a:lnTo>
                    <a:pt x="96" y="131"/>
                  </a:lnTo>
                  <a:lnTo>
                    <a:pt x="91" y="129"/>
                  </a:lnTo>
                  <a:lnTo>
                    <a:pt x="85" y="127"/>
                  </a:lnTo>
                  <a:lnTo>
                    <a:pt x="77" y="125"/>
                  </a:lnTo>
                  <a:lnTo>
                    <a:pt x="72" y="123"/>
                  </a:lnTo>
                  <a:lnTo>
                    <a:pt x="66" y="121"/>
                  </a:lnTo>
                  <a:lnTo>
                    <a:pt x="62" y="119"/>
                  </a:lnTo>
                  <a:lnTo>
                    <a:pt x="57" y="118"/>
                  </a:lnTo>
                  <a:lnTo>
                    <a:pt x="51" y="116"/>
                  </a:lnTo>
                  <a:lnTo>
                    <a:pt x="47" y="114"/>
                  </a:lnTo>
                  <a:lnTo>
                    <a:pt x="41" y="112"/>
                  </a:lnTo>
                  <a:lnTo>
                    <a:pt x="36" y="110"/>
                  </a:lnTo>
                  <a:lnTo>
                    <a:pt x="32" y="108"/>
                  </a:lnTo>
                  <a:lnTo>
                    <a:pt x="28" y="106"/>
                  </a:lnTo>
                  <a:lnTo>
                    <a:pt x="20" y="104"/>
                  </a:lnTo>
                  <a:lnTo>
                    <a:pt x="15" y="102"/>
                  </a:lnTo>
                  <a:lnTo>
                    <a:pt x="9" y="99"/>
                  </a:lnTo>
                  <a:lnTo>
                    <a:pt x="7" y="99"/>
                  </a:lnTo>
                  <a:lnTo>
                    <a:pt x="3" y="99"/>
                  </a:lnTo>
                  <a:lnTo>
                    <a:pt x="0" y="11"/>
                  </a:lnTo>
                  <a:lnTo>
                    <a:pt x="53" y="0"/>
                  </a:lnTo>
                  <a:lnTo>
                    <a:pt x="53" y="0"/>
                  </a:lnTo>
                  <a:close/>
                </a:path>
              </a:pathLst>
            </a:custGeom>
            <a:solidFill>
              <a:srgbClr val="660099"/>
            </a:solidFill>
            <a:ln w="9525">
              <a:noFill/>
            </a:ln>
          </p:spPr>
          <p:style>
            <a:lnRef idx="0"/>
            <a:fillRef idx="0"/>
            <a:effectRef idx="0"/>
            <a:fontRef idx="minor"/>
          </p:style>
        </p:sp>
        <p:sp>
          <p:nvSpPr>
            <p:cNvPr id="72" name="Freeform 25"/>
            <p:cNvSpPr/>
            <p:nvPr/>
          </p:nvSpPr>
          <p:spPr>
            <a:xfrm>
              <a:off x="7953480" y="1903320"/>
              <a:ext cx="111960" cy="189720"/>
            </a:xfrm>
            <a:custGeom>
              <a:avLst/>
              <a:gdLst/>
              <a:ahLst/>
              <a:rect l="l" t="t" r="r" b="b"/>
              <a:pathLst>
                <a:path w="140" h="239">
                  <a:moveTo>
                    <a:pt x="19" y="0"/>
                  </a:moveTo>
                  <a:lnTo>
                    <a:pt x="0" y="65"/>
                  </a:lnTo>
                  <a:lnTo>
                    <a:pt x="0" y="66"/>
                  </a:lnTo>
                  <a:lnTo>
                    <a:pt x="1" y="70"/>
                  </a:lnTo>
                  <a:lnTo>
                    <a:pt x="1" y="76"/>
                  </a:lnTo>
                  <a:lnTo>
                    <a:pt x="3" y="85"/>
                  </a:lnTo>
                  <a:lnTo>
                    <a:pt x="3" y="89"/>
                  </a:lnTo>
                  <a:lnTo>
                    <a:pt x="7" y="95"/>
                  </a:lnTo>
                  <a:lnTo>
                    <a:pt x="7" y="101"/>
                  </a:lnTo>
                  <a:lnTo>
                    <a:pt x="9" y="106"/>
                  </a:lnTo>
                  <a:lnTo>
                    <a:pt x="11" y="112"/>
                  </a:lnTo>
                  <a:lnTo>
                    <a:pt x="13" y="120"/>
                  </a:lnTo>
                  <a:lnTo>
                    <a:pt x="15" y="127"/>
                  </a:lnTo>
                  <a:lnTo>
                    <a:pt x="17" y="135"/>
                  </a:lnTo>
                  <a:lnTo>
                    <a:pt x="19" y="141"/>
                  </a:lnTo>
                  <a:lnTo>
                    <a:pt x="20" y="148"/>
                  </a:lnTo>
                  <a:lnTo>
                    <a:pt x="22" y="156"/>
                  </a:lnTo>
                  <a:lnTo>
                    <a:pt x="26" y="163"/>
                  </a:lnTo>
                  <a:lnTo>
                    <a:pt x="28" y="169"/>
                  </a:lnTo>
                  <a:lnTo>
                    <a:pt x="30" y="177"/>
                  </a:lnTo>
                  <a:lnTo>
                    <a:pt x="34" y="184"/>
                  </a:lnTo>
                  <a:lnTo>
                    <a:pt x="36" y="192"/>
                  </a:lnTo>
                  <a:lnTo>
                    <a:pt x="38" y="199"/>
                  </a:lnTo>
                  <a:lnTo>
                    <a:pt x="41" y="205"/>
                  </a:lnTo>
                  <a:lnTo>
                    <a:pt x="43" y="211"/>
                  </a:lnTo>
                  <a:lnTo>
                    <a:pt x="47" y="218"/>
                  </a:lnTo>
                  <a:lnTo>
                    <a:pt x="49" y="222"/>
                  </a:lnTo>
                  <a:lnTo>
                    <a:pt x="53" y="228"/>
                  </a:lnTo>
                  <a:lnTo>
                    <a:pt x="57" y="234"/>
                  </a:lnTo>
                  <a:lnTo>
                    <a:pt x="60" y="239"/>
                  </a:lnTo>
                  <a:lnTo>
                    <a:pt x="60" y="237"/>
                  </a:lnTo>
                  <a:lnTo>
                    <a:pt x="62" y="234"/>
                  </a:lnTo>
                  <a:lnTo>
                    <a:pt x="64" y="230"/>
                  </a:lnTo>
                  <a:lnTo>
                    <a:pt x="68" y="224"/>
                  </a:lnTo>
                  <a:lnTo>
                    <a:pt x="70" y="217"/>
                  </a:lnTo>
                  <a:lnTo>
                    <a:pt x="76" y="207"/>
                  </a:lnTo>
                  <a:lnTo>
                    <a:pt x="77" y="201"/>
                  </a:lnTo>
                  <a:lnTo>
                    <a:pt x="81" y="196"/>
                  </a:lnTo>
                  <a:lnTo>
                    <a:pt x="83" y="192"/>
                  </a:lnTo>
                  <a:lnTo>
                    <a:pt x="87" y="186"/>
                  </a:lnTo>
                  <a:lnTo>
                    <a:pt x="91" y="180"/>
                  </a:lnTo>
                  <a:lnTo>
                    <a:pt x="93" y="173"/>
                  </a:lnTo>
                  <a:lnTo>
                    <a:pt x="95" y="167"/>
                  </a:lnTo>
                  <a:lnTo>
                    <a:pt x="98" y="160"/>
                  </a:lnTo>
                  <a:lnTo>
                    <a:pt x="102" y="152"/>
                  </a:lnTo>
                  <a:lnTo>
                    <a:pt x="106" y="144"/>
                  </a:lnTo>
                  <a:lnTo>
                    <a:pt x="110" y="137"/>
                  </a:lnTo>
                  <a:lnTo>
                    <a:pt x="114" y="131"/>
                  </a:lnTo>
                  <a:lnTo>
                    <a:pt x="115" y="123"/>
                  </a:lnTo>
                  <a:lnTo>
                    <a:pt x="119" y="114"/>
                  </a:lnTo>
                  <a:lnTo>
                    <a:pt x="123" y="106"/>
                  </a:lnTo>
                  <a:lnTo>
                    <a:pt x="127" y="99"/>
                  </a:lnTo>
                  <a:lnTo>
                    <a:pt x="129" y="89"/>
                  </a:lnTo>
                  <a:lnTo>
                    <a:pt x="133" y="82"/>
                  </a:lnTo>
                  <a:lnTo>
                    <a:pt x="136" y="72"/>
                  </a:lnTo>
                  <a:lnTo>
                    <a:pt x="140" y="65"/>
                  </a:lnTo>
                  <a:lnTo>
                    <a:pt x="19" y="0"/>
                  </a:lnTo>
                  <a:lnTo>
                    <a:pt x="19" y="0"/>
                  </a:lnTo>
                  <a:close/>
                </a:path>
              </a:pathLst>
            </a:custGeom>
            <a:solidFill>
              <a:srgbClr val="b3b38a"/>
            </a:solidFill>
            <a:ln w="9525">
              <a:noFill/>
            </a:ln>
          </p:spPr>
          <p:style>
            <a:lnRef idx="0"/>
            <a:fillRef idx="0"/>
            <a:effectRef idx="0"/>
            <a:fontRef idx="minor"/>
          </p:style>
        </p:sp>
        <p:sp>
          <p:nvSpPr>
            <p:cNvPr id="73" name="Freeform 26"/>
            <p:cNvSpPr/>
            <p:nvPr/>
          </p:nvSpPr>
          <p:spPr>
            <a:xfrm>
              <a:off x="7951680" y="1569960"/>
              <a:ext cx="326160" cy="420120"/>
            </a:xfrm>
            <a:custGeom>
              <a:avLst/>
              <a:gdLst/>
              <a:ahLst/>
              <a:rect l="l" t="t" r="r" b="b"/>
              <a:pathLst>
                <a:path w="412" h="528">
                  <a:moveTo>
                    <a:pt x="207" y="0"/>
                  </a:moveTo>
                  <a:lnTo>
                    <a:pt x="412" y="13"/>
                  </a:lnTo>
                  <a:lnTo>
                    <a:pt x="133" y="507"/>
                  </a:lnTo>
                  <a:lnTo>
                    <a:pt x="131" y="507"/>
                  </a:lnTo>
                  <a:lnTo>
                    <a:pt x="129" y="509"/>
                  </a:lnTo>
                  <a:lnTo>
                    <a:pt x="125" y="511"/>
                  </a:lnTo>
                  <a:lnTo>
                    <a:pt x="121" y="513"/>
                  </a:lnTo>
                  <a:lnTo>
                    <a:pt x="116" y="517"/>
                  </a:lnTo>
                  <a:lnTo>
                    <a:pt x="108" y="519"/>
                  </a:lnTo>
                  <a:lnTo>
                    <a:pt x="98" y="523"/>
                  </a:lnTo>
                  <a:lnTo>
                    <a:pt x="93" y="524"/>
                  </a:lnTo>
                  <a:lnTo>
                    <a:pt x="81" y="526"/>
                  </a:lnTo>
                  <a:lnTo>
                    <a:pt x="72" y="528"/>
                  </a:lnTo>
                  <a:lnTo>
                    <a:pt x="68" y="528"/>
                  </a:lnTo>
                  <a:lnTo>
                    <a:pt x="62" y="528"/>
                  </a:lnTo>
                  <a:lnTo>
                    <a:pt x="57" y="528"/>
                  </a:lnTo>
                  <a:lnTo>
                    <a:pt x="51" y="528"/>
                  </a:lnTo>
                  <a:lnTo>
                    <a:pt x="45" y="528"/>
                  </a:lnTo>
                  <a:lnTo>
                    <a:pt x="40" y="528"/>
                  </a:lnTo>
                  <a:lnTo>
                    <a:pt x="36" y="526"/>
                  </a:lnTo>
                  <a:lnTo>
                    <a:pt x="30" y="526"/>
                  </a:lnTo>
                  <a:lnTo>
                    <a:pt x="24" y="524"/>
                  </a:lnTo>
                  <a:lnTo>
                    <a:pt x="19" y="523"/>
                  </a:lnTo>
                  <a:lnTo>
                    <a:pt x="13" y="521"/>
                  </a:lnTo>
                  <a:lnTo>
                    <a:pt x="9" y="519"/>
                  </a:lnTo>
                  <a:lnTo>
                    <a:pt x="9" y="517"/>
                  </a:lnTo>
                  <a:lnTo>
                    <a:pt x="9" y="515"/>
                  </a:lnTo>
                  <a:lnTo>
                    <a:pt x="7" y="511"/>
                  </a:lnTo>
                  <a:lnTo>
                    <a:pt x="5" y="505"/>
                  </a:lnTo>
                  <a:lnTo>
                    <a:pt x="5" y="500"/>
                  </a:lnTo>
                  <a:lnTo>
                    <a:pt x="5" y="492"/>
                  </a:lnTo>
                  <a:lnTo>
                    <a:pt x="3" y="483"/>
                  </a:lnTo>
                  <a:lnTo>
                    <a:pt x="3" y="473"/>
                  </a:lnTo>
                  <a:lnTo>
                    <a:pt x="2" y="467"/>
                  </a:lnTo>
                  <a:lnTo>
                    <a:pt x="2" y="462"/>
                  </a:lnTo>
                  <a:lnTo>
                    <a:pt x="0" y="456"/>
                  </a:lnTo>
                  <a:lnTo>
                    <a:pt x="0" y="450"/>
                  </a:lnTo>
                  <a:lnTo>
                    <a:pt x="0" y="445"/>
                  </a:lnTo>
                  <a:lnTo>
                    <a:pt x="0" y="437"/>
                  </a:lnTo>
                  <a:lnTo>
                    <a:pt x="0" y="431"/>
                  </a:lnTo>
                  <a:lnTo>
                    <a:pt x="0" y="426"/>
                  </a:lnTo>
                  <a:lnTo>
                    <a:pt x="0" y="418"/>
                  </a:lnTo>
                  <a:lnTo>
                    <a:pt x="0" y="410"/>
                  </a:lnTo>
                  <a:lnTo>
                    <a:pt x="0" y="403"/>
                  </a:lnTo>
                  <a:lnTo>
                    <a:pt x="0" y="395"/>
                  </a:lnTo>
                  <a:lnTo>
                    <a:pt x="0" y="388"/>
                  </a:lnTo>
                  <a:lnTo>
                    <a:pt x="2" y="380"/>
                  </a:lnTo>
                  <a:lnTo>
                    <a:pt x="2" y="372"/>
                  </a:lnTo>
                  <a:lnTo>
                    <a:pt x="3" y="365"/>
                  </a:lnTo>
                  <a:lnTo>
                    <a:pt x="3" y="355"/>
                  </a:lnTo>
                  <a:lnTo>
                    <a:pt x="5" y="348"/>
                  </a:lnTo>
                  <a:lnTo>
                    <a:pt x="5" y="340"/>
                  </a:lnTo>
                  <a:lnTo>
                    <a:pt x="7" y="331"/>
                  </a:lnTo>
                  <a:lnTo>
                    <a:pt x="9" y="321"/>
                  </a:lnTo>
                  <a:lnTo>
                    <a:pt x="9" y="313"/>
                  </a:lnTo>
                  <a:lnTo>
                    <a:pt x="13" y="304"/>
                  </a:lnTo>
                  <a:lnTo>
                    <a:pt x="15" y="296"/>
                  </a:lnTo>
                  <a:lnTo>
                    <a:pt x="17" y="287"/>
                  </a:lnTo>
                  <a:lnTo>
                    <a:pt x="19" y="277"/>
                  </a:lnTo>
                  <a:lnTo>
                    <a:pt x="22" y="268"/>
                  </a:lnTo>
                  <a:lnTo>
                    <a:pt x="26" y="260"/>
                  </a:lnTo>
                  <a:lnTo>
                    <a:pt x="28" y="251"/>
                  </a:lnTo>
                  <a:lnTo>
                    <a:pt x="32" y="241"/>
                  </a:lnTo>
                  <a:lnTo>
                    <a:pt x="36" y="232"/>
                  </a:lnTo>
                  <a:lnTo>
                    <a:pt x="40" y="224"/>
                  </a:lnTo>
                  <a:lnTo>
                    <a:pt x="43" y="215"/>
                  </a:lnTo>
                  <a:lnTo>
                    <a:pt x="49" y="205"/>
                  </a:lnTo>
                  <a:lnTo>
                    <a:pt x="53" y="196"/>
                  </a:lnTo>
                  <a:lnTo>
                    <a:pt x="59" y="188"/>
                  </a:lnTo>
                  <a:lnTo>
                    <a:pt x="64" y="179"/>
                  </a:lnTo>
                  <a:lnTo>
                    <a:pt x="68" y="169"/>
                  </a:lnTo>
                  <a:lnTo>
                    <a:pt x="74" y="160"/>
                  </a:lnTo>
                  <a:lnTo>
                    <a:pt x="81" y="152"/>
                  </a:lnTo>
                  <a:lnTo>
                    <a:pt x="87" y="142"/>
                  </a:lnTo>
                  <a:lnTo>
                    <a:pt x="95" y="135"/>
                  </a:lnTo>
                  <a:lnTo>
                    <a:pt x="100" y="127"/>
                  </a:lnTo>
                  <a:lnTo>
                    <a:pt x="110" y="118"/>
                  </a:lnTo>
                  <a:lnTo>
                    <a:pt x="117" y="110"/>
                  </a:lnTo>
                  <a:lnTo>
                    <a:pt x="125" y="101"/>
                  </a:lnTo>
                  <a:lnTo>
                    <a:pt x="133" y="93"/>
                  </a:lnTo>
                  <a:lnTo>
                    <a:pt x="142" y="85"/>
                  </a:lnTo>
                  <a:lnTo>
                    <a:pt x="207" y="0"/>
                  </a:lnTo>
                  <a:lnTo>
                    <a:pt x="207" y="0"/>
                  </a:lnTo>
                  <a:close/>
                </a:path>
              </a:pathLst>
            </a:custGeom>
            <a:solidFill>
              <a:srgbClr val="e6e6b0"/>
            </a:solidFill>
            <a:ln w="9525">
              <a:noFill/>
            </a:ln>
          </p:spPr>
          <p:style>
            <a:lnRef idx="0"/>
            <a:fillRef idx="0"/>
            <a:effectRef idx="0"/>
            <a:fontRef idx="minor"/>
          </p:style>
        </p:sp>
        <p:sp>
          <p:nvSpPr>
            <p:cNvPr id="74" name="Freeform 27"/>
            <p:cNvSpPr/>
            <p:nvPr/>
          </p:nvSpPr>
          <p:spPr>
            <a:xfrm>
              <a:off x="7720200" y="1366920"/>
              <a:ext cx="558000" cy="289800"/>
            </a:xfrm>
            <a:custGeom>
              <a:avLst/>
              <a:gdLst/>
              <a:ahLst/>
              <a:rect l="l" t="t" r="r" b="b"/>
              <a:pathLst>
                <a:path w="705" h="365">
                  <a:moveTo>
                    <a:pt x="705" y="270"/>
                  </a:moveTo>
                  <a:lnTo>
                    <a:pt x="701" y="268"/>
                  </a:lnTo>
                  <a:lnTo>
                    <a:pt x="697" y="264"/>
                  </a:lnTo>
                  <a:lnTo>
                    <a:pt x="694" y="263"/>
                  </a:lnTo>
                  <a:lnTo>
                    <a:pt x="690" y="261"/>
                  </a:lnTo>
                  <a:lnTo>
                    <a:pt x="684" y="257"/>
                  </a:lnTo>
                  <a:lnTo>
                    <a:pt x="680" y="257"/>
                  </a:lnTo>
                  <a:lnTo>
                    <a:pt x="673" y="251"/>
                  </a:lnTo>
                  <a:lnTo>
                    <a:pt x="665" y="247"/>
                  </a:lnTo>
                  <a:lnTo>
                    <a:pt x="657" y="244"/>
                  </a:lnTo>
                  <a:lnTo>
                    <a:pt x="652" y="240"/>
                  </a:lnTo>
                  <a:lnTo>
                    <a:pt x="642" y="234"/>
                  </a:lnTo>
                  <a:lnTo>
                    <a:pt x="633" y="230"/>
                  </a:lnTo>
                  <a:lnTo>
                    <a:pt x="623" y="226"/>
                  </a:lnTo>
                  <a:lnTo>
                    <a:pt x="614" y="221"/>
                  </a:lnTo>
                  <a:lnTo>
                    <a:pt x="602" y="215"/>
                  </a:lnTo>
                  <a:lnTo>
                    <a:pt x="593" y="209"/>
                  </a:lnTo>
                  <a:lnTo>
                    <a:pt x="581" y="202"/>
                  </a:lnTo>
                  <a:lnTo>
                    <a:pt x="570" y="196"/>
                  </a:lnTo>
                  <a:lnTo>
                    <a:pt x="557" y="190"/>
                  </a:lnTo>
                  <a:lnTo>
                    <a:pt x="545" y="185"/>
                  </a:lnTo>
                  <a:lnTo>
                    <a:pt x="532" y="177"/>
                  </a:lnTo>
                  <a:lnTo>
                    <a:pt x="521" y="171"/>
                  </a:lnTo>
                  <a:lnTo>
                    <a:pt x="507" y="166"/>
                  </a:lnTo>
                  <a:lnTo>
                    <a:pt x="494" y="158"/>
                  </a:lnTo>
                  <a:lnTo>
                    <a:pt x="481" y="150"/>
                  </a:lnTo>
                  <a:lnTo>
                    <a:pt x="467" y="145"/>
                  </a:lnTo>
                  <a:lnTo>
                    <a:pt x="452" y="137"/>
                  </a:lnTo>
                  <a:lnTo>
                    <a:pt x="439" y="131"/>
                  </a:lnTo>
                  <a:lnTo>
                    <a:pt x="426" y="124"/>
                  </a:lnTo>
                  <a:lnTo>
                    <a:pt x="412" y="118"/>
                  </a:lnTo>
                  <a:lnTo>
                    <a:pt x="397" y="111"/>
                  </a:lnTo>
                  <a:lnTo>
                    <a:pt x="382" y="105"/>
                  </a:lnTo>
                  <a:lnTo>
                    <a:pt x="367" y="97"/>
                  </a:lnTo>
                  <a:lnTo>
                    <a:pt x="353" y="92"/>
                  </a:lnTo>
                  <a:lnTo>
                    <a:pt x="338" y="84"/>
                  </a:lnTo>
                  <a:lnTo>
                    <a:pt x="325" y="78"/>
                  </a:lnTo>
                  <a:lnTo>
                    <a:pt x="312" y="73"/>
                  </a:lnTo>
                  <a:lnTo>
                    <a:pt x="298" y="67"/>
                  </a:lnTo>
                  <a:lnTo>
                    <a:pt x="283" y="59"/>
                  </a:lnTo>
                  <a:lnTo>
                    <a:pt x="270" y="54"/>
                  </a:lnTo>
                  <a:lnTo>
                    <a:pt x="255" y="48"/>
                  </a:lnTo>
                  <a:lnTo>
                    <a:pt x="241" y="44"/>
                  </a:lnTo>
                  <a:lnTo>
                    <a:pt x="228" y="38"/>
                  </a:lnTo>
                  <a:lnTo>
                    <a:pt x="217" y="35"/>
                  </a:lnTo>
                  <a:lnTo>
                    <a:pt x="203" y="29"/>
                  </a:lnTo>
                  <a:lnTo>
                    <a:pt x="192" y="25"/>
                  </a:lnTo>
                  <a:lnTo>
                    <a:pt x="181" y="21"/>
                  </a:lnTo>
                  <a:lnTo>
                    <a:pt x="169" y="17"/>
                  </a:lnTo>
                  <a:lnTo>
                    <a:pt x="158" y="14"/>
                  </a:lnTo>
                  <a:lnTo>
                    <a:pt x="146" y="12"/>
                  </a:lnTo>
                  <a:lnTo>
                    <a:pt x="135" y="10"/>
                  </a:lnTo>
                  <a:lnTo>
                    <a:pt x="125" y="6"/>
                  </a:lnTo>
                  <a:lnTo>
                    <a:pt x="118" y="4"/>
                  </a:lnTo>
                  <a:lnTo>
                    <a:pt x="108" y="4"/>
                  </a:lnTo>
                  <a:lnTo>
                    <a:pt x="99" y="2"/>
                  </a:lnTo>
                  <a:lnTo>
                    <a:pt x="93" y="0"/>
                  </a:lnTo>
                  <a:lnTo>
                    <a:pt x="84" y="0"/>
                  </a:lnTo>
                  <a:lnTo>
                    <a:pt x="78" y="2"/>
                  </a:lnTo>
                  <a:lnTo>
                    <a:pt x="72" y="2"/>
                  </a:lnTo>
                  <a:lnTo>
                    <a:pt x="67" y="4"/>
                  </a:lnTo>
                  <a:lnTo>
                    <a:pt x="63" y="6"/>
                  </a:lnTo>
                  <a:lnTo>
                    <a:pt x="59" y="8"/>
                  </a:lnTo>
                  <a:lnTo>
                    <a:pt x="51" y="12"/>
                  </a:lnTo>
                  <a:lnTo>
                    <a:pt x="44" y="19"/>
                  </a:lnTo>
                  <a:lnTo>
                    <a:pt x="36" y="27"/>
                  </a:lnTo>
                  <a:lnTo>
                    <a:pt x="30" y="36"/>
                  </a:lnTo>
                  <a:lnTo>
                    <a:pt x="29" y="40"/>
                  </a:lnTo>
                  <a:lnTo>
                    <a:pt x="25" y="46"/>
                  </a:lnTo>
                  <a:lnTo>
                    <a:pt x="23" y="52"/>
                  </a:lnTo>
                  <a:lnTo>
                    <a:pt x="19" y="57"/>
                  </a:lnTo>
                  <a:lnTo>
                    <a:pt x="17" y="63"/>
                  </a:lnTo>
                  <a:lnTo>
                    <a:pt x="13" y="69"/>
                  </a:lnTo>
                  <a:lnTo>
                    <a:pt x="11" y="74"/>
                  </a:lnTo>
                  <a:lnTo>
                    <a:pt x="11" y="80"/>
                  </a:lnTo>
                  <a:lnTo>
                    <a:pt x="8" y="86"/>
                  </a:lnTo>
                  <a:lnTo>
                    <a:pt x="6" y="93"/>
                  </a:lnTo>
                  <a:lnTo>
                    <a:pt x="6" y="99"/>
                  </a:lnTo>
                  <a:lnTo>
                    <a:pt x="4" y="105"/>
                  </a:lnTo>
                  <a:lnTo>
                    <a:pt x="2" y="112"/>
                  </a:lnTo>
                  <a:lnTo>
                    <a:pt x="2" y="120"/>
                  </a:lnTo>
                  <a:lnTo>
                    <a:pt x="2" y="126"/>
                  </a:lnTo>
                  <a:lnTo>
                    <a:pt x="2" y="133"/>
                  </a:lnTo>
                  <a:lnTo>
                    <a:pt x="0" y="141"/>
                  </a:lnTo>
                  <a:lnTo>
                    <a:pt x="0" y="149"/>
                  </a:lnTo>
                  <a:lnTo>
                    <a:pt x="0" y="156"/>
                  </a:lnTo>
                  <a:lnTo>
                    <a:pt x="2" y="162"/>
                  </a:lnTo>
                  <a:lnTo>
                    <a:pt x="2" y="169"/>
                  </a:lnTo>
                  <a:lnTo>
                    <a:pt x="4" y="177"/>
                  </a:lnTo>
                  <a:lnTo>
                    <a:pt x="4" y="185"/>
                  </a:lnTo>
                  <a:lnTo>
                    <a:pt x="6" y="194"/>
                  </a:lnTo>
                  <a:lnTo>
                    <a:pt x="8" y="200"/>
                  </a:lnTo>
                  <a:lnTo>
                    <a:pt x="10" y="207"/>
                  </a:lnTo>
                  <a:lnTo>
                    <a:pt x="11" y="213"/>
                  </a:lnTo>
                  <a:lnTo>
                    <a:pt x="15" y="221"/>
                  </a:lnTo>
                  <a:lnTo>
                    <a:pt x="17" y="228"/>
                  </a:lnTo>
                  <a:lnTo>
                    <a:pt x="21" y="234"/>
                  </a:lnTo>
                  <a:lnTo>
                    <a:pt x="25" y="242"/>
                  </a:lnTo>
                  <a:lnTo>
                    <a:pt x="30" y="249"/>
                  </a:lnTo>
                  <a:lnTo>
                    <a:pt x="34" y="257"/>
                  </a:lnTo>
                  <a:lnTo>
                    <a:pt x="38" y="263"/>
                  </a:lnTo>
                  <a:lnTo>
                    <a:pt x="44" y="268"/>
                  </a:lnTo>
                  <a:lnTo>
                    <a:pt x="49" y="276"/>
                  </a:lnTo>
                  <a:lnTo>
                    <a:pt x="55" y="282"/>
                  </a:lnTo>
                  <a:lnTo>
                    <a:pt x="61" y="287"/>
                  </a:lnTo>
                  <a:lnTo>
                    <a:pt x="67" y="293"/>
                  </a:lnTo>
                  <a:lnTo>
                    <a:pt x="74" y="301"/>
                  </a:lnTo>
                  <a:lnTo>
                    <a:pt x="82" y="304"/>
                  </a:lnTo>
                  <a:lnTo>
                    <a:pt x="89" y="310"/>
                  </a:lnTo>
                  <a:lnTo>
                    <a:pt x="97" y="316"/>
                  </a:lnTo>
                  <a:lnTo>
                    <a:pt x="105" y="320"/>
                  </a:lnTo>
                  <a:lnTo>
                    <a:pt x="114" y="325"/>
                  </a:lnTo>
                  <a:lnTo>
                    <a:pt x="124" y="329"/>
                  </a:lnTo>
                  <a:lnTo>
                    <a:pt x="133" y="335"/>
                  </a:lnTo>
                  <a:lnTo>
                    <a:pt x="144" y="339"/>
                  </a:lnTo>
                  <a:lnTo>
                    <a:pt x="154" y="342"/>
                  </a:lnTo>
                  <a:lnTo>
                    <a:pt x="165" y="346"/>
                  </a:lnTo>
                  <a:lnTo>
                    <a:pt x="179" y="350"/>
                  </a:lnTo>
                  <a:lnTo>
                    <a:pt x="190" y="352"/>
                  </a:lnTo>
                  <a:lnTo>
                    <a:pt x="203" y="354"/>
                  </a:lnTo>
                  <a:lnTo>
                    <a:pt x="217" y="358"/>
                  </a:lnTo>
                  <a:lnTo>
                    <a:pt x="230" y="360"/>
                  </a:lnTo>
                  <a:lnTo>
                    <a:pt x="245" y="361"/>
                  </a:lnTo>
                  <a:lnTo>
                    <a:pt x="258" y="363"/>
                  </a:lnTo>
                  <a:lnTo>
                    <a:pt x="272" y="363"/>
                  </a:lnTo>
                  <a:lnTo>
                    <a:pt x="287" y="363"/>
                  </a:lnTo>
                  <a:lnTo>
                    <a:pt x="300" y="365"/>
                  </a:lnTo>
                  <a:lnTo>
                    <a:pt x="314" y="365"/>
                  </a:lnTo>
                  <a:lnTo>
                    <a:pt x="327" y="365"/>
                  </a:lnTo>
                  <a:lnTo>
                    <a:pt x="338" y="365"/>
                  </a:lnTo>
                  <a:lnTo>
                    <a:pt x="353" y="365"/>
                  </a:lnTo>
                  <a:lnTo>
                    <a:pt x="365" y="365"/>
                  </a:lnTo>
                  <a:lnTo>
                    <a:pt x="376" y="363"/>
                  </a:lnTo>
                  <a:lnTo>
                    <a:pt x="390" y="363"/>
                  </a:lnTo>
                  <a:lnTo>
                    <a:pt x="401" y="363"/>
                  </a:lnTo>
                  <a:lnTo>
                    <a:pt x="412" y="361"/>
                  </a:lnTo>
                  <a:lnTo>
                    <a:pt x="424" y="361"/>
                  </a:lnTo>
                  <a:lnTo>
                    <a:pt x="435" y="360"/>
                  </a:lnTo>
                  <a:lnTo>
                    <a:pt x="447" y="360"/>
                  </a:lnTo>
                  <a:lnTo>
                    <a:pt x="456" y="358"/>
                  </a:lnTo>
                  <a:lnTo>
                    <a:pt x="467" y="356"/>
                  </a:lnTo>
                  <a:lnTo>
                    <a:pt x="477" y="354"/>
                  </a:lnTo>
                  <a:lnTo>
                    <a:pt x="486" y="352"/>
                  </a:lnTo>
                  <a:lnTo>
                    <a:pt x="496" y="350"/>
                  </a:lnTo>
                  <a:lnTo>
                    <a:pt x="505" y="350"/>
                  </a:lnTo>
                  <a:lnTo>
                    <a:pt x="515" y="346"/>
                  </a:lnTo>
                  <a:lnTo>
                    <a:pt x="524" y="346"/>
                  </a:lnTo>
                  <a:lnTo>
                    <a:pt x="534" y="342"/>
                  </a:lnTo>
                  <a:lnTo>
                    <a:pt x="542" y="341"/>
                  </a:lnTo>
                  <a:lnTo>
                    <a:pt x="549" y="339"/>
                  </a:lnTo>
                  <a:lnTo>
                    <a:pt x="559" y="337"/>
                  </a:lnTo>
                  <a:lnTo>
                    <a:pt x="566" y="333"/>
                  </a:lnTo>
                  <a:lnTo>
                    <a:pt x="574" y="331"/>
                  </a:lnTo>
                  <a:lnTo>
                    <a:pt x="581" y="329"/>
                  </a:lnTo>
                  <a:lnTo>
                    <a:pt x="591" y="327"/>
                  </a:lnTo>
                  <a:lnTo>
                    <a:pt x="597" y="323"/>
                  </a:lnTo>
                  <a:lnTo>
                    <a:pt x="602" y="321"/>
                  </a:lnTo>
                  <a:lnTo>
                    <a:pt x="610" y="318"/>
                  </a:lnTo>
                  <a:lnTo>
                    <a:pt x="616" y="316"/>
                  </a:lnTo>
                  <a:lnTo>
                    <a:pt x="621" y="314"/>
                  </a:lnTo>
                  <a:lnTo>
                    <a:pt x="629" y="310"/>
                  </a:lnTo>
                  <a:lnTo>
                    <a:pt x="633" y="308"/>
                  </a:lnTo>
                  <a:lnTo>
                    <a:pt x="640" y="306"/>
                  </a:lnTo>
                  <a:lnTo>
                    <a:pt x="650" y="301"/>
                  </a:lnTo>
                  <a:lnTo>
                    <a:pt x="659" y="297"/>
                  </a:lnTo>
                  <a:lnTo>
                    <a:pt x="667" y="291"/>
                  </a:lnTo>
                  <a:lnTo>
                    <a:pt x="676" y="289"/>
                  </a:lnTo>
                  <a:lnTo>
                    <a:pt x="682" y="283"/>
                  </a:lnTo>
                  <a:lnTo>
                    <a:pt x="688" y="280"/>
                  </a:lnTo>
                  <a:lnTo>
                    <a:pt x="692" y="278"/>
                  </a:lnTo>
                  <a:lnTo>
                    <a:pt x="697" y="274"/>
                  </a:lnTo>
                  <a:lnTo>
                    <a:pt x="701" y="270"/>
                  </a:lnTo>
                  <a:lnTo>
                    <a:pt x="705" y="270"/>
                  </a:lnTo>
                  <a:lnTo>
                    <a:pt x="705" y="270"/>
                  </a:lnTo>
                  <a:close/>
                </a:path>
              </a:pathLst>
            </a:custGeom>
            <a:solidFill>
              <a:srgbClr val="ffffd6"/>
            </a:solidFill>
            <a:ln w="9525">
              <a:noFill/>
            </a:ln>
          </p:spPr>
          <p:style>
            <a:lnRef idx="0"/>
            <a:fillRef idx="0"/>
            <a:effectRef idx="0"/>
            <a:fontRef idx="minor"/>
          </p:style>
        </p:sp>
        <p:sp>
          <p:nvSpPr>
            <p:cNvPr id="75" name="Freeform 28"/>
            <p:cNvSpPr/>
            <p:nvPr/>
          </p:nvSpPr>
          <p:spPr>
            <a:xfrm>
              <a:off x="8362800" y="998640"/>
              <a:ext cx="73800" cy="113760"/>
            </a:xfrm>
            <a:custGeom>
              <a:avLst/>
              <a:gdLst/>
              <a:ahLst/>
              <a:rect l="l" t="t" r="r" b="b"/>
              <a:pathLst>
                <a:path w="95" h="142">
                  <a:moveTo>
                    <a:pt x="0" y="0"/>
                  </a:moveTo>
                  <a:lnTo>
                    <a:pt x="35" y="9"/>
                  </a:lnTo>
                  <a:lnTo>
                    <a:pt x="95" y="60"/>
                  </a:lnTo>
                  <a:lnTo>
                    <a:pt x="95" y="60"/>
                  </a:lnTo>
                  <a:lnTo>
                    <a:pt x="95" y="64"/>
                  </a:lnTo>
                  <a:lnTo>
                    <a:pt x="94" y="68"/>
                  </a:lnTo>
                  <a:lnTo>
                    <a:pt x="94" y="74"/>
                  </a:lnTo>
                  <a:lnTo>
                    <a:pt x="92" y="79"/>
                  </a:lnTo>
                  <a:lnTo>
                    <a:pt x="92" y="87"/>
                  </a:lnTo>
                  <a:lnTo>
                    <a:pt x="90" y="96"/>
                  </a:lnTo>
                  <a:lnTo>
                    <a:pt x="90" y="104"/>
                  </a:lnTo>
                  <a:lnTo>
                    <a:pt x="88" y="112"/>
                  </a:lnTo>
                  <a:lnTo>
                    <a:pt x="86" y="119"/>
                  </a:lnTo>
                  <a:lnTo>
                    <a:pt x="84" y="127"/>
                  </a:lnTo>
                  <a:lnTo>
                    <a:pt x="82" y="133"/>
                  </a:lnTo>
                  <a:lnTo>
                    <a:pt x="80" y="136"/>
                  </a:lnTo>
                  <a:lnTo>
                    <a:pt x="78" y="140"/>
                  </a:lnTo>
                  <a:lnTo>
                    <a:pt x="76" y="142"/>
                  </a:lnTo>
                  <a:lnTo>
                    <a:pt x="75" y="142"/>
                  </a:lnTo>
                  <a:lnTo>
                    <a:pt x="71" y="140"/>
                  </a:lnTo>
                  <a:lnTo>
                    <a:pt x="67" y="136"/>
                  </a:lnTo>
                  <a:lnTo>
                    <a:pt x="61" y="131"/>
                  </a:lnTo>
                  <a:lnTo>
                    <a:pt x="57" y="125"/>
                  </a:lnTo>
                  <a:lnTo>
                    <a:pt x="54" y="117"/>
                  </a:lnTo>
                  <a:lnTo>
                    <a:pt x="48" y="110"/>
                  </a:lnTo>
                  <a:lnTo>
                    <a:pt x="42" y="102"/>
                  </a:lnTo>
                  <a:lnTo>
                    <a:pt x="37" y="95"/>
                  </a:lnTo>
                  <a:lnTo>
                    <a:pt x="31" y="85"/>
                  </a:lnTo>
                  <a:lnTo>
                    <a:pt x="27" y="77"/>
                  </a:lnTo>
                  <a:lnTo>
                    <a:pt x="21" y="70"/>
                  </a:lnTo>
                  <a:lnTo>
                    <a:pt x="18" y="62"/>
                  </a:lnTo>
                  <a:lnTo>
                    <a:pt x="12" y="55"/>
                  </a:lnTo>
                  <a:lnTo>
                    <a:pt x="10" y="49"/>
                  </a:lnTo>
                  <a:lnTo>
                    <a:pt x="6" y="43"/>
                  </a:lnTo>
                  <a:lnTo>
                    <a:pt x="6" y="43"/>
                  </a:lnTo>
                  <a:lnTo>
                    <a:pt x="4" y="34"/>
                  </a:lnTo>
                  <a:lnTo>
                    <a:pt x="10" y="26"/>
                  </a:lnTo>
                  <a:lnTo>
                    <a:pt x="16" y="20"/>
                  </a:lnTo>
                  <a:lnTo>
                    <a:pt x="19" y="19"/>
                  </a:lnTo>
                  <a:lnTo>
                    <a:pt x="0" y="0"/>
                  </a:lnTo>
                  <a:lnTo>
                    <a:pt x="0" y="0"/>
                  </a:lnTo>
                  <a:close/>
                </a:path>
              </a:pathLst>
            </a:custGeom>
            <a:solidFill>
              <a:srgbClr val="ffb387"/>
            </a:solidFill>
            <a:ln w="9525">
              <a:noFill/>
            </a:ln>
          </p:spPr>
          <p:style>
            <a:lnRef idx="0"/>
            <a:fillRef idx="0"/>
            <a:effectRef idx="0"/>
            <a:fontRef idx="minor"/>
          </p:style>
        </p:sp>
        <p:sp>
          <p:nvSpPr>
            <p:cNvPr id="76" name="Freeform 29"/>
            <p:cNvSpPr/>
            <p:nvPr/>
          </p:nvSpPr>
          <p:spPr>
            <a:xfrm>
              <a:off x="7799400" y="1366920"/>
              <a:ext cx="418320" cy="264240"/>
            </a:xfrm>
            <a:custGeom>
              <a:avLst/>
              <a:gdLst/>
              <a:ahLst/>
              <a:rect l="l" t="t" r="r" b="b"/>
              <a:pathLst>
                <a:path w="528" h="335">
                  <a:moveTo>
                    <a:pt x="36" y="8"/>
                  </a:moveTo>
                  <a:lnTo>
                    <a:pt x="34" y="10"/>
                  </a:lnTo>
                  <a:lnTo>
                    <a:pt x="32" y="15"/>
                  </a:lnTo>
                  <a:lnTo>
                    <a:pt x="30" y="17"/>
                  </a:lnTo>
                  <a:lnTo>
                    <a:pt x="30" y="23"/>
                  </a:lnTo>
                  <a:lnTo>
                    <a:pt x="30" y="29"/>
                  </a:lnTo>
                  <a:lnTo>
                    <a:pt x="30" y="36"/>
                  </a:lnTo>
                  <a:lnTo>
                    <a:pt x="30" y="42"/>
                  </a:lnTo>
                  <a:lnTo>
                    <a:pt x="32" y="52"/>
                  </a:lnTo>
                  <a:lnTo>
                    <a:pt x="34" y="59"/>
                  </a:lnTo>
                  <a:lnTo>
                    <a:pt x="38" y="69"/>
                  </a:lnTo>
                  <a:lnTo>
                    <a:pt x="42" y="78"/>
                  </a:lnTo>
                  <a:lnTo>
                    <a:pt x="47" y="88"/>
                  </a:lnTo>
                  <a:lnTo>
                    <a:pt x="49" y="93"/>
                  </a:lnTo>
                  <a:lnTo>
                    <a:pt x="53" y="99"/>
                  </a:lnTo>
                  <a:lnTo>
                    <a:pt x="57" y="105"/>
                  </a:lnTo>
                  <a:lnTo>
                    <a:pt x="62" y="111"/>
                  </a:lnTo>
                  <a:lnTo>
                    <a:pt x="66" y="116"/>
                  </a:lnTo>
                  <a:lnTo>
                    <a:pt x="72" y="122"/>
                  </a:lnTo>
                  <a:lnTo>
                    <a:pt x="78" y="128"/>
                  </a:lnTo>
                  <a:lnTo>
                    <a:pt x="85" y="133"/>
                  </a:lnTo>
                  <a:lnTo>
                    <a:pt x="91" y="139"/>
                  </a:lnTo>
                  <a:lnTo>
                    <a:pt x="99" y="145"/>
                  </a:lnTo>
                  <a:lnTo>
                    <a:pt x="106" y="152"/>
                  </a:lnTo>
                  <a:lnTo>
                    <a:pt x="116" y="158"/>
                  </a:lnTo>
                  <a:lnTo>
                    <a:pt x="123" y="164"/>
                  </a:lnTo>
                  <a:lnTo>
                    <a:pt x="133" y="169"/>
                  </a:lnTo>
                  <a:lnTo>
                    <a:pt x="142" y="177"/>
                  </a:lnTo>
                  <a:lnTo>
                    <a:pt x="154" y="183"/>
                  </a:lnTo>
                  <a:lnTo>
                    <a:pt x="165" y="190"/>
                  </a:lnTo>
                  <a:lnTo>
                    <a:pt x="178" y="196"/>
                  </a:lnTo>
                  <a:lnTo>
                    <a:pt x="192" y="202"/>
                  </a:lnTo>
                  <a:lnTo>
                    <a:pt x="205" y="209"/>
                  </a:lnTo>
                  <a:lnTo>
                    <a:pt x="218" y="215"/>
                  </a:lnTo>
                  <a:lnTo>
                    <a:pt x="233" y="223"/>
                  </a:lnTo>
                  <a:lnTo>
                    <a:pt x="249" y="228"/>
                  </a:lnTo>
                  <a:lnTo>
                    <a:pt x="266" y="236"/>
                  </a:lnTo>
                  <a:lnTo>
                    <a:pt x="283" y="242"/>
                  </a:lnTo>
                  <a:lnTo>
                    <a:pt x="300" y="249"/>
                  </a:lnTo>
                  <a:lnTo>
                    <a:pt x="319" y="255"/>
                  </a:lnTo>
                  <a:lnTo>
                    <a:pt x="340" y="263"/>
                  </a:lnTo>
                  <a:lnTo>
                    <a:pt x="359" y="268"/>
                  </a:lnTo>
                  <a:lnTo>
                    <a:pt x="380" y="276"/>
                  </a:lnTo>
                  <a:lnTo>
                    <a:pt x="403" y="282"/>
                  </a:lnTo>
                  <a:lnTo>
                    <a:pt x="425" y="289"/>
                  </a:lnTo>
                  <a:lnTo>
                    <a:pt x="450" y="295"/>
                  </a:lnTo>
                  <a:lnTo>
                    <a:pt x="475" y="301"/>
                  </a:lnTo>
                  <a:lnTo>
                    <a:pt x="501" y="308"/>
                  </a:lnTo>
                  <a:lnTo>
                    <a:pt x="528" y="316"/>
                  </a:lnTo>
                  <a:lnTo>
                    <a:pt x="479" y="335"/>
                  </a:lnTo>
                  <a:lnTo>
                    <a:pt x="477" y="333"/>
                  </a:lnTo>
                  <a:lnTo>
                    <a:pt x="471" y="333"/>
                  </a:lnTo>
                  <a:lnTo>
                    <a:pt x="467" y="331"/>
                  </a:lnTo>
                  <a:lnTo>
                    <a:pt x="465" y="331"/>
                  </a:lnTo>
                  <a:lnTo>
                    <a:pt x="460" y="329"/>
                  </a:lnTo>
                  <a:lnTo>
                    <a:pt x="456" y="329"/>
                  </a:lnTo>
                  <a:lnTo>
                    <a:pt x="448" y="327"/>
                  </a:lnTo>
                  <a:lnTo>
                    <a:pt x="442" y="325"/>
                  </a:lnTo>
                  <a:lnTo>
                    <a:pt x="435" y="323"/>
                  </a:lnTo>
                  <a:lnTo>
                    <a:pt x="429" y="321"/>
                  </a:lnTo>
                  <a:lnTo>
                    <a:pt x="420" y="320"/>
                  </a:lnTo>
                  <a:lnTo>
                    <a:pt x="412" y="318"/>
                  </a:lnTo>
                  <a:lnTo>
                    <a:pt x="404" y="316"/>
                  </a:lnTo>
                  <a:lnTo>
                    <a:pt x="395" y="314"/>
                  </a:lnTo>
                  <a:lnTo>
                    <a:pt x="385" y="312"/>
                  </a:lnTo>
                  <a:lnTo>
                    <a:pt x="376" y="308"/>
                  </a:lnTo>
                  <a:lnTo>
                    <a:pt x="365" y="306"/>
                  </a:lnTo>
                  <a:lnTo>
                    <a:pt x="355" y="302"/>
                  </a:lnTo>
                  <a:lnTo>
                    <a:pt x="344" y="299"/>
                  </a:lnTo>
                  <a:lnTo>
                    <a:pt x="334" y="295"/>
                  </a:lnTo>
                  <a:lnTo>
                    <a:pt x="323" y="291"/>
                  </a:lnTo>
                  <a:lnTo>
                    <a:pt x="313" y="289"/>
                  </a:lnTo>
                  <a:lnTo>
                    <a:pt x="300" y="285"/>
                  </a:lnTo>
                  <a:lnTo>
                    <a:pt x="289" y="282"/>
                  </a:lnTo>
                  <a:lnTo>
                    <a:pt x="277" y="276"/>
                  </a:lnTo>
                  <a:lnTo>
                    <a:pt x="266" y="272"/>
                  </a:lnTo>
                  <a:lnTo>
                    <a:pt x="254" y="266"/>
                  </a:lnTo>
                  <a:lnTo>
                    <a:pt x="243" y="263"/>
                  </a:lnTo>
                  <a:lnTo>
                    <a:pt x="232" y="257"/>
                  </a:lnTo>
                  <a:lnTo>
                    <a:pt x="220" y="255"/>
                  </a:lnTo>
                  <a:lnTo>
                    <a:pt x="207" y="249"/>
                  </a:lnTo>
                  <a:lnTo>
                    <a:pt x="195" y="244"/>
                  </a:lnTo>
                  <a:lnTo>
                    <a:pt x="184" y="238"/>
                  </a:lnTo>
                  <a:lnTo>
                    <a:pt x="173" y="232"/>
                  </a:lnTo>
                  <a:lnTo>
                    <a:pt x="161" y="226"/>
                  </a:lnTo>
                  <a:lnTo>
                    <a:pt x="150" y="221"/>
                  </a:lnTo>
                  <a:lnTo>
                    <a:pt x="138" y="213"/>
                  </a:lnTo>
                  <a:lnTo>
                    <a:pt x="129" y="207"/>
                  </a:lnTo>
                  <a:lnTo>
                    <a:pt x="118" y="200"/>
                  </a:lnTo>
                  <a:lnTo>
                    <a:pt x="108" y="194"/>
                  </a:lnTo>
                  <a:lnTo>
                    <a:pt x="97" y="187"/>
                  </a:lnTo>
                  <a:lnTo>
                    <a:pt x="87" y="181"/>
                  </a:lnTo>
                  <a:lnTo>
                    <a:pt x="80" y="173"/>
                  </a:lnTo>
                  <a:lnTo>
                    <a:pt x="70" y="166"/>
                  </a:lnTo>
                  <a:lnTo>
                    <a:pt x="61" y="158"/>
                  </a:lnTo>
                  <a:lnTo>
                    <a:pt x="53" y="150"/>
                  </a:lnTo>
                  <a:lnTo>
                    <a:pt x="45" y="143"/>
                  </a:lnTo>
                  <a:lnTo>
                    <a:pt x="38" y="133"/>
                  </a:lnTo>
                  <a:lnTo>
                    <a:pt x="32" y="126"/>
                  </a:lnTo>
                  <a:lnTo>
                    <a:pt x="26" y="118"/>
                  </a:lnTo>
                  <a:lnTo>
                    <a:pt x="21" y="109"/>
                  </a:lnTo>
                  <a:lnTo>
                    <a:pt x="15" y="101"/>
                  </a:lnTo>
                  <a:lnTo>
                    <a:pt x="11" y="92"/>
                  </a:lnTo>
                  <a:lnTo>
                    <a:pt x="7" y="82"/>
                  </a:lnTo>
                  <a:lnTo>
                    <a:pt x="4" y="73"/>
                  </a:lnTo>
                  <a:lnTo>
                    <a:pt x="2" y="63"/>
                  </a:lnTo>
                  <a:lnTo>
                    <a:pt x="0" y="54"/>
                  </a:lnTo>
                  <a:lnTo>
                    <a:pt x="0" y="44"/>
                  </a:lnTo>
                  <a:lnTo>
                    <a:pt x="0" y="35"/>
                  </a:lnTo>
                  <a:lnTo>
                    <a:pt x="0" y="25"/>
                  </a:lnTo>
                  <a:lnTo>
                    <a:pt x="2" y="14"/>
                  </a:lnTo>
                  <a:lnTo>
                    <a:pt x="5" y="4"/>
                  </a:lnTo>
                  <a:lnTo>
                    <a:pt x="5" y="0"/>
                  </a:lnTo>
                  <a:lnTo>
                    <a:pt x="9" y="0"/>
                  </a:lnTo>
                  <a:lnTo>
                    <a:pt x="15" y="0"/>
                  </a:lnTo>
                  <a:lnTo>
                    <a:pt x="21" y="2"/>
                  </a:lnTo>
                  <a:lnTo>
                    <a:pt x="24" y="4"/>
                  </a:lnTo>
                  <a:lnTo>
                    <a:pt x="30" y="6"/>
                  </a:lnTo>
                  <a:lnTo>
                    <a:pt x="34" y="8"/>
                  </a:lnTo>
                  <a:lnTo>
                    <a:pt x="36" y="8"/>
                  </a:lnTo>
                  <a:lnTo>
                    <a:pt x="36" y="8"/>
                  </a:lnTo>
                  <a:close/>
                </a:path>
              </a:pathLst>
            </a:custGeom>
            <a:solidFill>
              <a:srgbClr val="990066"/>
            </a:solidFill>
            <a:ln w="9525">
              <a:noFill/>
            </a:ln>
          </p:spPr>
          <p:style>
            <a:lnRef idx="0"/>
            <a:fillRef idx="0"/>
            <a:effectRef idx="0"/>
            <a:fontRef idx="minor"/>
          </p:style>
        </p:sp>
        <p:sp>
          <p:nvSpPr>
            <p:cNvPr id="77" name="Freeform 30"/>
            <p:cNvSpPr/>
            <p:nvPr/>
          </p:nvSpPr>
          <p:spPr>
            <a:xfrm>
              <a:off x="7980480" y="1617480"/>
              <a:ext cx="237240" cy="374040"/>
            </a:xfrm>
            <a:custGeom>
              <a:avLst/>
              <a:gdLst/>
              <a:ahLst/>
              <a:rect l="l" t="t" r="r" b="b"/>
              <a:pathLst>
                <a:path w="300" h="471">
                  <a:moveTo>
                    <a:pt x="300" y="0"/>
                  </a:moveTo>
                  <a:lnTo>
                    <a:pt x="296" y="5"/>
                  </a:lnTo>
                  <a:lnTo>
                    <a:pt x="290" y="13"/>
                  </a:lnTo>
                  <a:lnTo>
                    <a:pt x="285" y="23"/>
                  </a:lnTo>
                  <a:lnTo>
                    <a:pt x="279" y="30"/>
                  </a:lnTo>
                  <a:lnTo>
                    <a:pt x="273" y="38"/>
                  </a:lnTo>
                  <a:lnTo>
                    <a:pt x="268" y="45"/>
                  </a:lnTo>
                  <a:lnTo>
                    <a:pt x="264" y="53"/>
                  </a:lnTo>
                  <a:lnTo>
                    <a:pt x="258" y="63"/>
                  </a:lnTo>
                  <a:lnTo>
                    <a:pt x="252" y="68"/>
                  </a:lnTo>
                  <a:lnTo>
                    <a:pt x="249" y="76"/>
                  </a:lnTo>
                  <a:lnTo>
                    <a:pt x="243" y="83"/>
                  </a:lnTo>
                  <a:lnTo>
                    <a:pt x="239" y="93"/>
                  </a:lnTo>
                  <a:lnTo>
                    <a:pt x="235" y="99"/>
                  </a:lnTo>
                  <a:lnTo>
                    <a:pt x="230" y="106"/>
                  </a:lnTo>
                  <a:lnTo>
                    <a:pt x="226" y="114"/>
                  </a:lnTo>
                  <a:lnTo>
                    <a:pt x="222" y="123"/>
                  </a:lnTo>
                  <a:lnTo>
                    <a:pt x="216" y="129"/>
                  </a:lnTo>
                  <a:lnTo>
                    <a:pt x="213" y="137"/>
                  </a:lnTo>
                  <a:lnTo>
                    <a:pt x="209" y="144"/>
                  </a:lnTo>
                  <a:lnTo>
                    <a:pt x="205" y="152"/>
                  </a:lnTo>
                  <a:lnTo>
                    <a:pt x="199" y="158"/>
                  </a:lnTo>
                  <a:lnTo>
                    <a:pt x="195" y="165"/>
                  </a:lnTo>
                  <a:lnTo>
                    <a:pt x="192" y="173"/>
                  </a:lnTo>
                  <a:lnTo>
                    <a:pt x="188" y="182"/>
                  </a:lnTo>
                  <a:lnTo>
                    <a:pt x="182" y="188"/>
                  </a:lnTo>
                  <a:lnTo>
                    <a:pt x="180" y="196"/>
                  </a:lnTo>
                  <a:lnTo>
                    <a:pt x="176" y="203"/>
                  </a:lnTo>
                  <a:lnTo>
                    <a:pt x="173" y="211"/>
                  </a:lnTo>
                  <a:lnTo>
                    <a:pt x="167" y="218"/>
                  </a:lnTo>
                  <a:lnTo>
                    <a:pt x="165" y="224"/>
                  </a:lnTo>
                  <a:lnTo>
                    <a:pt x="159" y="232"/>
                  </a:lnTo>
                  <a:lnTo>
                    <a:pt x="157" y="241"/>
                  </a:lnTo>
                  <a:lnTo>
                    <a:pt x="152" y="247"/>
                  </a:lnTo>
                  <a:lnTo>
                    <a:pt x="148" y="254"/>
                  </a:lnTo>
                  <a:lnTo>
                    <a:pt x="146" y="260"/>
                  </a:lnTo>
                  <a:lnTo>
                    <a:pt x="142" y="268"/>
                  </a:lnTo>
                  <a:lnTo>
                    <a:pt x="137" y="275"/>
                  </a:lnTo>
                  <a:lnTo>
                    <a:pt x="135" y="281"/>
                  </a:lnTo>
                  <a:lnTo>
                    <a:pt x="129" y="289"/>
                  </a:lnTo>
                  <a:lnTo>
                    <a:pt x="127" y="296"/>
                  </a:lnTo>
                  <a:lnTo>
                    <a:pt x="121" y="304"/>
                  </a:lnTo>
                  <a:lnTo>
                    <a:pt x="119" y="310"/>
                  </a:lnTo>
                  <a:lnTo>
                    <a:pt x="116" y="317"/>
                  </a:lnTo>
                  <a:lnTo>
                    <a:pt x="112" y="325"/>
                  </a:lnTo>
                  <a:lnTo>
                    <a:pt x="108" y="332"/>
                  </a:lnTo>
                  <a:lnTo>
                    <a:pt x="104" y="340"/>
                  </a:lnTo>
                  <a:lnTo>
                    <a:pt x="100" y="346"/>
                  </a:lnTo>
                  <a:lnTo>
                    <a:pt x="97" y="353"/>
                  </a:lnTo>
                  <a:lnTo>
                    <a:pt x="93" y="361"/>
                  </a:lnTo>
                  <a:lnTo>
                    <a:pt x="89" y="369"/>
                  </a:lnTo>
                  <a:lnTo>
                    <a:pt x="85" y="374"/>
                  </a:lnTo>
                  <a:lnTo>
                    <a:pt x="81" y="382"/>
                  </a:lnTo>
                  <a:lnTo>
                    <a:pt x="78" y="389"/>
                  </a:lnTo>
                  <a:lnTo>
                    <a:pt x="74" y="397"/>
                  </a:lnTo>
                  <a:lnTo>
                    <a:pt x="70" y="405"/>
                  </a:lnTo>
                  <a:lnTo>
                    <a:pt x="66" y="412"/>
                  </a:lnTo>
                  <a:lnTo>
                    <a:pt x="62" y="418"/>
                  </a:lnTo>
                  <a:lnTo>
                    <a:pt x="59" y="426"/>
                  </a:lnTo>
                  <a:lnTo>
                    <a:pt x="55" y="433"/>
                  </a:lnTo>
                  <a:lnTo>
                    <a:pt x="51" y="441"/>
                  </a:lnTo>
                  <a:lnTo>
                    <a:pt x="47" y="448"/>
                  </a:lnTo>
                  <a:lnTo>
                    <a:pt x="43" y="456"/>
                  </a:lnTo>
                  <a:lnTo>
                    <a:pt x="40" y="464"/>
                  </a:lnTo>
                  <a:lnTo>
                    <a:pt x="36" y="471"/>
                  </a:lnTo>
                  <a:lnTo>
                    <a:pt x="30" y="469"/>
                  </a:lnTo>
                  <a:lnTo>
                    <a:pt x="26" y="469"/>
                  </a:lnTo>
                  <a:lnTo>
                    <a:pt x="21" y="471"/>
                  </a:lnTo>
                  <a:lnTo>
                    <a:pt x="15" y="471"/>
                  </a:lnTo>
                  <a:lnTo>
                    <a:pt x="5" y="471"/>
                  </a:lnTo>
                  <a:lnTo>
                    <a:pt x="0" y="469"/>
                  </a:lnTo>
                  <a:lnTo>
                    <a:pt x="2" y="462"/>
                  </a:lnTo>
                  <a:lnTo>
                    <a:pt x="5" y="454"/>
                  </a:lnTo>
                  <a:lnTo>
                    <a:pt x="9" y="446"/>
                  </a:lnTo>
                  <a:lnTo>
                    <a:pt x="13" y="441"/>
                  </a:lnTo>
                  <a:lnTo>
                    <a:pt x="17" y="433"/>
                  </a:lnTo>
                  <a:lnTo>
                    <a:pt x="21" y="427"/>
                  </a:lnTo>
                  <a:lnTo>
                    <a:pt x="24" y="420"/>
                  </a:lnTo>
                  <a:lnTo>
                    <a:pt x="28" y="412"/>
                  </a:lnTo>
                  <a:lnTo>
                    <a:pt x="30" y="405"/>
                  </a:lnTo>
                  <a:lnTo>
                    <a:pt x="34" y="399"/>
                  </a:lnTo>
                  <a:lnTo>
                    <a:pt x="38" y="393"/>
                  </a:lnTo>
                  <a:lnTo>
                    <a:pt x="42" y="386"/>
                  </a:lnTo>
                  <a:lnTo>
                    <a:pt x="43" y="378"/>
                  </a:lnTo>
                  <a:lnTo>
                    <a:pt x="47" y="372"/>
                  </a:lnTo>
                  <a:lnTo>
                    <a:pt x="51" y="367"/>
                  </a:lnTo>
                  <a:lnTo>
                    <a:pt x="55" y="361"/>
                  </a:lnTo>
                  <a:lnTo>
                    <a:pt x="59" y="353"/>
                  </a:lnTo>
                  <a:lnTo>
                    <a:pt x="61" y="346"/>
                  </a:lnTo>
                  <a:lnTo>
                    <a:pt x="64" y="340"/>
                  </a:lnTo>
                  <a:lnTo>
                    <a:pt x="68" y="332"/>
                  </a:lnTo>
                  <a:lnTo>
                    <a:pt x="70" y="325"/>
                  </a:lnTo>
                  <a:lnTo>
                    <a:pt x="74" y="319"/>
                  </a:lnTo>
                  <a:lnTo>
                    <a:pt x="78" y="313"/>
                  </a:lnTo>
                  <a:lnTo>
                    <a:pt x="81" y="308"/>
                  </a:lnTo>
                  <a:lnTo>
                    <a:pt x="83" y="300"/>
                  </a:lnTo>
                  <a:lnTo>
                    <a:pt x="87" y="292"/>
                  </a:lnTo>
                  <a:lnTo>
                    <a:pt x="91" y="287"/>
                  </a:lnTo>
                  <a:lnTo>
                    <a:pt x="95" y="281"/>
                  </a:lnTo>
                  <a:lnTo>
                    <a:pt x="97" y="273"/>
                  </a:lnTo>
                  <a:lnTo>
                    <a:pt x="100" y="268"/>
                  </a:lnTo>
                  <a:lnTo>
                    <a:pt x="104" y="260"/>
                  </a:lnTo>
                  <a:lnTo>
                    <a:pt x="108" y="254"/>
                  </a:lnTo>
                  <a:lnTo>
                    <a:pt x="112" y="247"/>
                  </a:lnTo>
                  <a:lnTo>
                    <a:pt x="114" y="241"/>
                  </a:lnTo>
                  <a:lnTo>
                    <a:pt x="118" y="234"/>
                  </a:lnTo>
                  <a:lnTo>
                    <a:pt x="121" y="226"/>
                  </a:lnTo>
                  <a:lnTo>
                    <a:pt x="123" y="220"/>
                  </a:lnTo>
                  <a:lnTo>
                    <a:pt x="127" y="213"/>
                  </a:lnTo>
                  <a:lnTo>
                    <a:pt x="131" y="205"/>
                  </a:lnTo>
                  <a:lnTo>
                    <a:pt x="137" y="199"/>
                  </a:lnTo>
                  <a:lnTo>
                    <a:pt x="138" y="192"/>
                  </a:lnTo>
                  <a:lnTo>
                    <a:pt x="142" y="184"/>
                  </a:lnTo>
                  <a:lnTo>
                    <a:pt x="146" y="177"/>
                  </a:lnTo>
                  <a:lnTo>
                    <a:pt x="152" y="171"/>
                  </a:lnTo>
                  <a:lnTo>
                    <a:pt x="154" y="163"/>
                  </a:lnTo>
                  <a:lnTo>
                    <a:pt x="159" y="158"/>
                  </a:lnTo>
                  <a:lnTo>
                    <a:pt x="163" y="150"/>
                  </a:lnTo>
                  <a:lnTo>
                    <a:pt x="167" y="142"/>
                  </a:lnTo>
                  <a:lnTo>
                    <a:pt x="171" y="135"/>
                  </a:lnTo>
                  <a:lnTo>
                    <a:pt x="176" y="127"/>
                  </a:lnTo>
                  <a:lnTo>
                    <a:pt x="180" y="120"/>
                  </a:lnTo>
                  <a:lnTo>
                    <a:pt x="184" y="112"/>
                  </a:lnTo>
                  <a:lnTo>
                    <a:pt x="188" y="102"/>
                  </a:lnTo>
                  <a:lnTo>
                    <a:pt x="194" y="97"/>
                  </a:lnTo>
                  <a:lnTo>
                    <a:pt x="199" y="89"/>
                  </a:lnTo>
                  <a:lnTo>
                    <a:pt x="205" y="82"/>
                  </a:lnTo>
                  <a:lnTo>
                    <a:pt x="209" y="72"/>
                  </a:lnTo>
                  <a:lnTo>
                    <a:pt x="213" y="64"/>
                  </a:lnTo>
                  <a:lnTo>
                    <a:pt x="218" y="57"/>
                  </a:lnTo>
                  <a:lnTo>
                    <a:pt x="224" y="49"/>
                  </a:lnTo>
                  <a:lnTo>
                    <a:pt x="230" y="40"/>
                  </a:lnTo>
                  <a:lnTo>
                    <a:pt x="235" y="32"/>
                  </a:lnTo>
                  <a:lnTo>
                    <a:pt x="239" y="25"/>
                  </a:lnTo>
                  <a:lnTo>
                    <a:pt x="247" y="17"/>
                  </a:lnTo>
                  <a:lnTo>
                    <a:pt x="300" y="0"/>
                  </a:lnTo>
                  <a:lnTo>
                    <a:pt x="300" y="0"/>
                  </a:lnTo>
                  <a:close/>
                </a:path>
              </a:pathLst>
            </a:custGeom>
            <a:solidFill>
              <a:srgbClr val="660099"/>
            </a:solidFill>
            <a:ln w="9525">
              <a:noFill/>
            </a:ln>
          </p:spPr>
          <p:style>
            <a:lnRef idx="0"/>
            <a:fillRef idx="0"/>
            <a:effectRef idx="0"/>
            <a:fontRef idx="minor"/>
          </p:style>
        </p:sp>
        <p:sp>
          <p:nvSpPr>
            <p:cNvPr id="78" name="Freeform 31"/>
            <p:cNvSpPr/>
            <p:nvPr/>
          </p:nvSpPr>
          <p:spPr>
            <a:xfrm>
              <a:off x="7912080" y="695160"/>
              <a:ext cx="180360" cy="134280"/>
            </a:xfrm>
            <a:custGeom>
              <a:avLst/>
              <a:gdLst/>
              <a:ahLst/>
              <a:rect l="l" t="t" r="r" b="b"/>
              <a:pathLst>
                <a:path w="228" h="169">
                  <a:moveTo>
                    <a:pt x="221" y="136"/>
                  </a:moveTo>
                  <a:lnTo>
                    <a:pt x="217" y="134"/>
                  </a:lnTo>
                  <a:lnTo>
                    <a:pt x="211" y="129"/>
                  </a:lnTo>
                  <a:lnTo>
                    <a:pt x="207" y="125"/>
                  </a:lnTo>
                  <a:lnTo>
                    <a:pt x="204" y="121"/>
                  </a:lnTo>
                  <a:lnTo>
                    <a:pt x="198" y="117"/>
                  </a:lnTo>
                  <a:lnTo>
                    <a:pt x="194" y="114"/>
                  </a:lnTo>
                  <a:lnTo>
                    <a:pt x="187" y="108"/>
                  </a:lnTo>
                  <a:lnTo>
                    <a:pt x="179" y="102"/>
                  </a:lnTo>
                  <a:lnTo>
                    <a:pt x="173" y="96"/>
                  </a:lnTo>
                  <a:lnTo>
                    <a:pt x="166" y="91"/>
                  </a:lnTo>
                  <a:lnTo>
                    <a:pt x="158" y="83"/>
                  </a:lnTo>
                  <a:lnTo>
                    <a:pt x="150" y="77"/>
                  </a:lnTo>
                  <a:lnTo>
                    <a:pt x="143" y="72"/>
                  </a:lnTo>
                  <a:lnTo>
                    <a:pt x="135" y="66"/>
                  </a:lnTo>
                  <a:lnTo>
                    <a:pt x="128" y="58"/>
                  </a:lnTo>
                  <a:lnTo>
                    <a:pt x="120" y="51"/>
                  </a:lnTo>
                  <a:lnTo>
                    <a:pt x="111" y="45"/>
                  </a:lnTo>
                  <a:lnTo>
                    <a:pt x="103" y="39"/>
                  </a:lnTo>
                  <a:lnTo>
                    <a:pt x="93" y="34"/>
                  </a:lnTo>
                  <a:lnTo>
                    <a:pt x="88" y="28"/>
                  </a:lnTo>
                  <a:lnTo>
                    <a:pt x="80" y="22"/>
                  </a:lnTo>
                  <a:lnTo>
                    <a:pt x="74" y="19"/>
                  </a:lnTo>
                  <a:lnTo>
                    <a:pt x="67" y="13"/>
                  </a:lnTo>
                  <a:lnTo>
                    <a:pt x="61" y="9"/>
                  </a:lnTo>
                  <a:lnTo>
                    <a:pt x="55" y="5"/>
                  </a:lnTo>
                  <a:lnTo>
                    <a:pt x="50" y="3"/>
                  </a:lnTo>
                  <a:lnTo>
                    <a:pt x="42" y="0"/>
                  </a:lnTo>
                  <a:lnTo>
                    <a:pt x="36" y="0"/>
                  </a:lnTo>
                  <a:lnTo>
                    <a:pt x="29" y="1"/>
                  </a:lnTo>
                  <a:lnTo>
                    <a:pt x="19" y="7"/>
                  </a:lnTo>
                  <a:lnTo>
                    <a:pt x="12" y="13"/>
                  </a:lnTo>
                  <a:lnTo>
                    <a:pt x="6" y="22"/>
                  </a:lnTo>
                  <a:lnTo>
                    <a:pt x="2" y="30"/>
                  </a:lnTo>
                  <a:lnTo>
                    <a:pt x="0" y="39"/>
                  </a:lnTo>
                  <a:lnTo>
                    <a:pt x="2" y="49"/>
                  </a:lnTo>
                  <a:lnTo>
                    <a:pt x="8" y="57"/>
                  </a:lnTo>
                  <a:lnTo>
                    <a:pt x="12" y="58"/>
                  </a:lnTo>
                  <a:lnTo>
                    <a:pt x="19" y="66"/>
                  </a:lnTo>
                  <a:lnTo>
                    <a:pt x="25" y="68"/>
                  </a:lnTo>
                  <a:lnTo>
                    <a:pt x="29" y="72"/>
                  </a:lnTo>
                  <a:lnTo>
                    <a:pt x="36" y="76"/>
                  </a:lnTo>
                  <a:lnTo>
                    <a:pt x="44" y="81"/>
                  </a:lnTo>
                  <a:lnTo>
                    <a:pt x="50" y="85"/>
                  </a:lnTo>
                  <a:lnTo>
                    <a:pt x="57" y="89"/>
                  </a:lnTo>
                  <a:lnTo>
                    <a:pt x="65" y="95"/>
                  </a:lnTo>
                  <a:lnTo>
                    <a:pt x="74" y="100"/>
                  </a:lnTo>
                  <a:lnTo>
                    <a:pt x="82" y="104"/>
                  </a:lnTo>
                  <a:lnTo>
                    <a:pt x="92" y="110"/>
                  </a:lnTo>
                  <a:lnTo>
                    <a:pt x="99" y="115"/>
                  </a:lnTo>
                  <a:lnTo>
                    <a:pt x="109" y="119"/>
                  </a:lnTo>
                  <a:lnTo>
                    <a:pt x="118" y="125"/>
                  </a:lnTo>
                  <a:lnTo>
                    <a:pt x="126" y="129"/>
                  </a:lnTo>
                  <a:lnTo>
                    <a:pt x="133" y="134"/>
                  </a:lnTo>
                  <a:lnTo>
                    <a:pt x="143" y="138"/>
                  </a:lnTo>
                  <a:lnTo>
                    <a:pt x="149" y="142"/>
                  </a:lnTo>
                  <a:lnTo>
                    <a:pt x="158" y="146"/>
                  </a:lnTo>
                  <a:lnTo>
                    <a:pt x="166" y="150"/>
                  </a:lnTo>
                  <a:lnTo>
                    <a:pt x="173" y="155"/>
                  </a:lnTo>
                  <a:lnTo>
                    <a:pt x="177" y="157"/>
                  </a:lnTo>
                  <a:lnTo>
                    <a:pt x="185" y="161"/>
                  </a:lnTo>
                  <a:lnTo>
                    <a:pt x="190" y="163"/>
                  </a:lnTo>
                  <a:lnTo>
                    <a:pt x="196" y="165"/>
                  </a:lnTo>
                  <a:lnTo>
                    <a:pt x="204" y="169"/>
                  </a:lnTo>
                  <a:lnTo>
                    <a:pt x="207" y="169"/>
                  </a:lnTo>
                  <a:lnTo>
                    <a:pt x="213" y="167"/>
                  </a:lnTo>
                  <a:lnTo>
                    <a:pt x="219" y="163"/>
                  </a:lnTo>
                  <a:lnTo>
                    <a:pt x="223" y="159"/>
                  </a:lnTo>
                  <a:lnTo>
                    <a:pt x="228" y="157"/>
                  </a:lnTo>
                  <a:lnTo>
                    <a:pt x="228" y="152"/>
                  </a:lnTo>
                  <a:lnTo>
                    <a:pt x="228" y="146"/>
                  </a:lnTo>
                  <a:lnTo>
                    <a:pt x="226" y="142"/>
                  </a:lnTo>
                  <a:lnTo>
                    <a:pt x="221" y="136"/>
                  </a:lnTo>
                  <a:lnTo>
                    <a:pt x="221" y="136"/>
                  </a:lnTo>
                  <a:close/>
                </a:path>
              </a:pathLst>
            </a:custGeom>
            <a:solidFill>
              <a:srgbClr val="b34d1a"/>
            </a:solidFill>
            <a:ln w="9525">
              <a:noFill/>
            </a:ln>
          </p:spPr>
          <p:style>
            <a:lnRef idx="0"/>
            <a:fillRef idx="0"/>
            <a:effectRef idx="0"/>
            <a:fontRef idx="minor"/>
          </p:style>
        </p:sp>
      </p:grpSp>
      <p:sp>
        <p:nvSpPr>
          <p:cNvPr id="79" name="Rectangle 1"/>
          <p:cNvSpPr/>
          <p:nvPr/>
        </p:nvSpPr>
        <p:spPr>
          <a:xfrm>
            <a:off x="428760" y="741960"/>
            <a:ext cx="6714360" cy="3931200"/>
          </a:xfrm>
          <a:prstGeom prst="rect">
            <a:avLst/>
          </a:prstGeom>
          <a:noFill/>
          <a:ln w="9525">
            <a:noFill/>
          </a:ln>
        </p:spPr>
        <p:style>
          <a:lnRef idx="0"/>
          <a:fillRef idx="0"/>
          <a:effectRef idx="0"/>
          <a:fontRef idx="minor"/>
        </p:style>
        <p:txBody>
          <a:bodyPr lIns="90000" rIns="90000" tIns="45000" bIns="45000" anchor="ctr">
            <a:spAutoFit/>
          </a:bodyPr>
          <a:p>
            <a:pPr algn="ctr">
              <a:lnSpc>
                <a:spcPct val="100000"/>
              </a:lnSpc>
              <a:tabLst>
                <a:tab algn="l" pos="0"/>
              </a:tabLst>
            </a:pPr>
            <a:endParaRPr b="0" lang="ru-RU" sz="1800" spc="-1" strike="noStrike">
              <a:latin typeface="XO Oriel"/>
            </a:endParaRPr>
          </a:p>
          <a:p>
            <a:pPr algn="ctr">
              <a:lnSpc>
                <a:spcPct val="100000"/>
              </a:lnSpc>
              <a:tabLst>
                <a:tab algn="l" pos="0"/>
              </a:tabLst>
            </a:pPr>
            <a:endParaRPr b="0" lang="ru-RU" sz="1800" spc="-1" strike="noStrike">
              <a:latin typeface="XO Oriel"/>
            </a:endParaRPr>
          </a:p>
          <a:p>
            <a:pPr algn="ctr">
              <a:lnSpc>
                <a:spcPct val="100000"/>
              </a:lnSpc>
              <a:tabLst>
                <a:tab algn="l" pos="0"/>
              </a:tabLst>
            </a:pPr>
            <a:endParaRPr b="0" lang="ru-RU" sz="1800" spc="-1" strike="noStrike">
              <a:latin typeface="XO Oriel"/>
            </a:endParaRPr>
          </a:p>
          <a:p>
            <a:pPr algn="ctr">
              <a:lnSpc>
                <a:spcPct val="100000"/>
              </a:lnSpc>
              <a:tabLst>
                <a:tab algn="l" pos="0"/>
              </a:tabLst>
            </a:pPr>
            <a:r>
              <a:rPr b="1" lang="ru-RU" sz="2400" spc="-1" strike="noStrike" u="sng">
                <a:solidFill>
                  <a:srgbClr val="000000"/>
                </a:solidFill>
                <a:uFillTx/>
                <a:latin typeface="Times New Roman"/>
                <a:ea typeface="Calibri"/>
              </a:rPr>
              <a:t>«Русская народная игра «Лапта» </a:t>
            </a:r>
            <a:endParaRPr b="0" lang="ru-RU" sz="2400" spc="-1" strike="noStrike">
              <a:latin typeface="XO Oriel"/>
            </a:endParaRPr>
          </a:p>
          <a:p>
            <a:pPr algn="ctr">
              <a:lnSpc>
                <a:spcPct val="100000"/>
              </a:lnSpc>
              <a:tabLst>
                <a:tab algn="l" pos="0"/>
              </a:tabLst>
            </a:pPr>
            <a:r>
              <a:rPr b="1" lang="ru-RU" sz="2400" spc="-1" strike="noStrike" u="sng">
                <a:solidFill>
                  <a:srgbClr val="000000"/>
                </a:solidFill>
                <a:uFillTx/>
                <a:latin typeface="Times New Roman"/>
                <a:ea typeface="Calibri"/>
              </a:rPr>
              <a:t>на уроках физкультуры</a:t>
            </a:r>
            <a:endParaRPr b="0" lang="ru-RU" sz="2400" spc="-1" strike="noStrike">
              <a:latin typeface="XO Oriel"/>
            </a:endParaRPr>
          </a:p>
          <a:p>
            <a:pPr algn="ctr">
              <a:lnSpc>
                <a:spcPct val="100000"/>
              </a:lnSpc>
              <a:tabLst>
                <a:tab algn="l" pos="0"/>
              </a:tabLst>
            </a:pPr>
            <a:endParaRPr b="0" lang="ru-RU" sz="2400" spc="-1" strike="noStrike">
              <a:latin typeface="XO Oriel"/>
            </a:endParaRPr>
          </a:p>
          <a:p>
            <a:pPr algn="ctr">
              <a:lnSpc>
                <a:spcPct val="100000"/>
              </a:lnSpc>
              <a:tabLst>
                <a:tab algn="l" pos="0"/>
              </a:tabLst>
            </a:pPr>
            <a:r>
              <a:rPr b="1" lang="ru-RU" sz="2400" spc="-1" strike="noStrike" u="sng">
                <a:solidFill>
                  <a:srgbClr val="000000"/>
                </a:solidFill>
                <a:uFillTx/>
                <a:latin typeface="Times New Roman"/>
                <a:ea typeface="Calibri"/>
              </a:rPr>
              <a:t>Выполнил: Тренер-преподаватель </a:t>
            </a:r>
            <a:endParaRPr b="0" lang="ru-RU" sz="2400" spc="-1" strike="noStrike">
              <a:latin typeface="XO Oriel"/>
            </a:endParaRPr>
          </a:p>
          <a:p>
            <a:pPr algn="ctr">
              <a:lnSpc>
                <a:spcPct val="100000"/>
              </a:lnSpc>
              <a:tabLst>
                <a:tab algn="l" pos="0"/>
              </a:tabLst>
            </a:pPr>
            <a:r>
              <a:rPr b="1" lang="ru-RU" sz="2400" spc="-1" strike="noStrike" u="sng">
                <a:solidFill>
                  <a:srgbClr val="000000"/>
                </a:solidFill>
                <a:uFillTx/>
                <a:latin typeface="Times New Roman"/>
                <a:ea typeface="Calibri"/>
              </a:rPr>
              <a:t>                    </a:t>
            </a:r>
            <a:r>
              <a:rPr b="1" lang="ru-RU" sz="2400" spc="-1" strike="noStrike" u="sng">
                <a:solidFill>
                  <a:srgbClr val="000000"/>
                </a:solidFill>
                <a:uFillTx/>
                <a:latin typeface="Times New Roman"/>
                <a:ea typeface="Calibri"/>
              </a:rPr>
              <a:t>Жангуров М.С </a:t>
            </a:r>
            <a:endParaRPr b="0" lang="ru-RU" sz="2400" spc="-1" strike="noStrike">
              <a:latin typeface="XO Oriel"/>
            </a:endParaRPr>
          </a:p>
          <a:p>
            <a:pPr algn="ctr">
              <a:lnSpc>
                <a:spcPct val="100000"/>
              </a:lnSpc>
              <a:tabLst>
                <a:tab algn="l" pos="0"/>
              </a:tabLst>
            </a:pPr>
            <a:endParaRPr b="0" lang="ru-RU" sz="2400" spc="-1" strike="noStrike">
              <a:latin typeface="XO Oriel"/>
            </a:endParaRPr>
          </a:p>
          <a:p>
            <a:pPr algn="ctr">
              <a:lnSpc>
                <a:spcPct val="100000"/>
              </a:lnSpc>
              <a:tabLst>
                <a:tab algn="l" pos="0"/>
              </a:tabLst>
            </a:pPr>
            <a:endParaRPr b="0" lang="ru-RU" sz="2400" spc="-1" strike="noStrike">
              <a:latin typeface="XO Oriel"/>
            </a:endParaRPr>
          </a:p>
          <a:p>
            <a:pPr algn="ctr">
              <a:lnSpc>
                <a:spcPct val="100000"/>
              </a:lnSpc>
              <a:tabLst>
                <a:tab algn="l" pos="0"/>
              </a:tabLst>
            </a:pPr>
            <a:r>
              <a:rPr b="1" lang="ru-RU" sz="2400" spc="-1" strike="noStrike" u="sng">
                <a:solidFill>
                  <a:srgbClr val="000000"/>
                </a:solidFill>
                <a:uFillTx/>
                <a:latin typeface="Times New Roman"/>
                <a:ea typeface="Calibri"/>
              </a:rPr>
              <a:t> </a:t>
            </a:r>
            <a:endParaRPr b="0" lang="ru-RU" sz="2400" spc="-1" strike="noStrike">
              <a:latin typeface="XO Oriel"/>
            </a:endParaRPr>
          </a:p>
        </p:txBody>
      </p:sp>
      <p:pic>
        <p:nvPicPr>
          <p:cNvPr id="80" name="Рисунок 33" descr=" "/>
          <p:cNvPicPr/>
          <p:nvPr/>
        </p:nvPicPr>
        <p:blipFill>
          <a:blip r:embed="rId1"/>
          <a:stretch/>
        </p:blipFill>
        <p:spPr>
          <a:xfrm>
            <a:off x="1857240" y="3929040"/>
            <a:ext cx="3413160" cy="243756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292" name="Диаграмма 1"/>
          <p:cNvGraphicFramePr/>
          <p:nvPr/>
        </p:nvGraphicFramePr>
        <p:xfrm>
          <a:off x="1523880" y="1397160"/>
          <a:ext cx="6095160" cy="4063320"/>
        </p:xfrm>
        <a:graphic>
          <a:graphicData uri="http://schemas.openxmlformats.org/drawingml/2006/chart">
            <c:chart xmlns:c="http://schemas.openxmlformats.org/drawingml/2006/chart" xmlns:r="http://schemas.openxmlformats.org/officeDocument/2006/relationships" r:id="rId1"/>
          </a:graphicData>
        </a:graphic>
      </p:graphicFrame>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293" name="Диаграмма 1"/>
          <p:cNvGraphicFramePr/>
          <p:nvPr/>
        </p:nvGraphicFramePr>
        <p:xfrm>
          <a:off x="1523880" y="1397160"/>
          <a:ext cx="6095160" cy="4063320"/>
        </p:xfrm>
        <a:graphic>
          <a:graphicData uri="http://schemas.openxmlformats.org/drawingml/2006/chart">
            <c:chart xmlns:c="http://schemas.openxmlformats.org/drawingml/2006/chart" xmlns:r="http://schemas.openxmlformats.org/officeDocument/2006/relationships" r:id="rId1"/>
          </a:graphicData>
        </a:graphic>
      </p:graphicFrame>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4" name="TextBox 1"/>
          <p:cNvSpPr/>
          <p:nvPr/>
        </p:nvSpPr>
        <p:spPr>
          <a:xfrm>
            <a:off x="1691640" y="3213000"/>
            <a:ext cx="6480000" cy="6386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ru-RU" sz="3600" spc="-1" strike="noStrike">
                <a:solidFill>
                  <a:srgbClr val="000000"/>
                </a:solidFill>
                <a:latin typeface="Georgia"/>
                <a:ea typeface="DejaVu Sans"/>
              </a:rPr>
              <a:t>СПАСИБО ЗА ВНИМАНИЕ!</a:t>
            </a:r>
            <a:endParaRPr b="0" lang="ru-RU" sz="3600" spc="-1" strike="noStrike">
              <a:latin typeface="XO Orie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81" name="Group 4"/>
          <p:cNvGrpSpPr/>
          <p:nvPr/>
        </p:nvGrpSpPr>
        <p:grpSpPr>
          <a:xfrm>
            <a:off x="7358040" y="642960"/>
            <a:ext cx="1569240" cy="1729800"/>
            <a:chOff x="7358040" y="642960"/>
            <a:chExt cx="1569240" cy="1729800"/>
          </a:xfrm>
        </p:grpSpPr>
        <p:sp>
          <p:nvSpPr>
            <p:cNvPr id="82" name="AutoShape 5"/>
            <p:cNvSpPr/>
            <p:nvPr/>
          </p:nvSpPr>
          <p:spPr>
            <a:xfrm>
              <a:off x="7358040" y="642960"/>
              <a:ext cx="1569240" cy="1729800"/>
            </a:xfrm>
            <a:prstGeom prst="rect">
              <a:avLst/>
            </a:prstGeom>
            <a:noFill/>
            <a:ln w="9525">
              <a:noFill/>
            </a:ln>
          </p:spPr>
          <p:style>
            <a:lnRef idx="0"/>
            <a:fillRef idx="0"/>
            <a:effectRef idx="0"/>
            <a:fontRef idx="minor"/>
          </p:style>
        </p:sp>
        <p:sp>
          <p:nvSpPr>
            <p:cNvPr id="83" name="Freeform 6"/>
            <p:cNvSpPr/>
            <p:nvPr/>
          </p:nvSpPr>
          <p:spPr>
            <a:xfrm>
              <a:off x="7388280" y="695160"/>
              <a:ext cx="1509120" cy="1647000"/>
            </a:xfrm>
            <a:custGeom>
              <a:avLst/>
              <a:gdLst/>
              <a:ahLst/>
              <a:rect l="l" t="t" r="r" b="b"/>
              <a:pathLst>
                <a:path w="951" h="1038">
                  <a:moveTo>
                    <a:pt x="625" y="571"/>
                  </a:moveTo>
                  <a:lnTo>
                    <a:pt x="627" y="571"/>
                  </a:lnTo>
                  <a:lnTo>
                    <a:pt x="628" y="571"/>
                  </a:lnTo>
                  <a:lnTo>
                    <a:pt x="631" y="571"/>
                  </a:lnTo>
                  <a:lnTo>
                    <a:pt x="635" y="571"/>
                  </a:lnTo>
                  <a:lnTo>
                    <a:pt x="639" y="571"/>
                  </a:lnTo>
                  <a:lnTo>
                    <a:pt x="643" y="572"/>
                  </a:lnTo>
                  <a:lnTo>
                    <a:pt x="649" y="572"/>
                  </a:lnTo>
                  <a:lnTo>
                    <a:pt x="655" y="572"/>
                  </a:lnTo>
                  <a:lnTo>
                    <a:pt x="661" y="572"/>
                  </a:lnTo>
                  <a:lnTo>
                    <a:pt x="668" y="572"/>
                  </a:lnTo>
                  <a:lnTo>
                    <a:pt x="676" y="573"/>
                  </a:lnTo>
                  <a:lnTo>
                    <a:pt x="683" y="573"/>
                  </a:lnTo>
                  <a:lnTo>
                    <a:pt x="692" y="573"/>
                  </a:lnTo>
                  <a:lnTo>
                    <a:pt x="699" y="573"/>
                  </a:lnTo>
                  <a:lnTo>
                    <a:pt x="709" y="573"/>
                  </a:lnTo>
                  <a:lnTo>
                    <a:pt x="718" y="573"/>
                  </a:lnTo>
                  <a:lnTo>
                    <a:pt x="727" y="572"/>
                  </a:lnTo>
                  <a:lnTo>
                    <a:pt x="737" y="572"/>
                  </a:lnTo>
                  <a:lnTo>
                    <a:pt x="747" y="571"/>
                  </a:lnTo>
                  <a:lnTo>
                    <a:pt x="756" y="570"/>
                  </a:lnTo>
                  <a:lnTo>
                    <a:pt x="767" y="569"/>
                  </a:lnTo>
                  <a:lnTo>
                    <a:pt x="776" y="568"/>
                  </a:lnTo>
                  <a:lnTo>
                    <a:pt x="788" y="567"/>
                  </a:lnTo>
                  <a:lnTo>
                    <a:pt x="797" y="565"/>
                  </a:lnTo>
                  <a:lnTo>
                    <a:pt x="807" y="564"/>
                  </a:lnTo>
                  <a:lnTo>
                    <a:pt x="817" y="563"/>
                  </a:lnTo>
                  <a:lnTo>
                    <a:pt x="828" y="561"/>
                  </a:lnTo>
                  <a:lnTo>
                    <a:pt x="837" y="558"/>
                  </a:lnTo>
                  <a:lnTo>
                    <a:pt x="847" y="555"/>
                  </a:lnTo>
                  <a:lnTo>
                    <a:pt x="856" y="552"/>
                  </a:lnTo>
                  <a:lnTo>
                    <a:pt x="866" y="549"/>
                  </a:lnTo>
                  <a:lnTo>
                    <a:pt x="874" y="545"/>
                  </a:lnTo>
                  <a:lnTo>
                    <a:pt x="883" y="542"/>
                  </a:lnTo>
                  <a:lnTo>
                    <a:pt x="891" y="537"/>
                  </a:lnTo>
                  <a:lnTo>
                    <a:pt x="899" y="533"/>
                  </a:lnTo>
                  <a:lnTo>
                    <a:pt x="907" y="528"/>
                  </a:lnTo>
                  <a:lnTo>
                    <a:pt x="913" y="523"/>
                  </a:lnTo>
                  <a:lnTo>
                    <a:pt x="920" y="517"/>
                  </a:lnTo>
                  <a:lnTo>
                    <a:pt x="927" y="511"/>
                  </a:lnTo>
                  <a:lnTo>
                    <a:pt x="931" y="505"/>
                  </a:lnTo>
                  <a:lnTo>
                    <a:pt x="936" y="498"/>
                  </a:lnTo>
                  <a:lnTo>
                    <a:pt x="940" y="490"/>
                  </a:lnTo>
                  <a:lnTo>
                    <a:pt x="944" y="484"/>
                  </a:lnTo>
                  <a:lnTo>
                    <a:pt x="946" y="475"/>
                  </a:lnTo>
                  <a:lnTo>
                    <a:pt x="949" y="467"/>
                  </a:lnTo>
                  <a:lnTo>
                    <a:pt x="950" y="458"/>
                  </a:lnTo>
                  <a:lnTo>
                    <a:pt x="951" y="449"/>
                  </a:lnTo>
                  <a:lnTo>
                    <a:pt x="950" y="439"/>
                  </a:lnTo>
                  <a:lnTo>
                    <a:pt x="949" y="428"/>
                  </a:lnTo>
                  <a:lnTo>
                    <a:pt x="946" y="417"/>
                  </a:lnTo>
                  <a:lnTo>
                    <a:pt x="944" y="406"/>
                  </a:lnTo>
                  <a:lnTo>
                    <a:pt x="939" y="393"/>
                  </a:lnTo>
                  <a:lnTo>
                    <a:pt x="934" y="381"/>
                  </a:lnTo>
                  <a:lnTo>
                    <a:pt x="928" y="369"/>
                  </a:lnTo>
                  <a:lnTo>
                    <a:pt x="922" y="355"/>
                  </a:lnTo>
                  <a:lnTo>
                    <a:pt x="912" y="340"/>
                  </a:lnTo>
                  <a:lnTo>
                    <a:pt x="903" y="326"/>
                  </a:lnTo>
                  <a:lnTo>
                    <a:pt x="892" y="310"/>
                  </a:lnTo>
                  <a:lnTo>
                    <a:pt x="881" y="295"/>
                  </a:lnTo>
                  <a:lnTo>
                    <a:pt x="868" y="277"/>
                  </a:lnTo>
                  <a:lnTo>
                    <a:pt x="853" y="260"/>
                  </a:lnTo>
                  <a:lnTo>
                    <a:pt x="837" y="242"/>
                  </a:lnTo>
                  <a:lnTo>
                    <a:pt x="820" y="224"/>
                  </a:lnTo>
                  <a:lnTo>
                    <a:pt x="802" y="205"/>
                  </a:lnTo>
                  <a:lnTo>
                    <a:pt x="784" y="187"/>
                  </a:lnTo>
                  <a:lnTo>
                    <a:pt x="765" y="170"/>
                  </a:lnTo>
                  <a:lnTo>
                    <a:pt x="746" y="155"/>
                  </a:lnTo>
                  <a:lnTo>
                    <a:pt x="727" y="139"/>
                  </a:lnTo>
                  <a:lnTo>
                    <a:pt x="707" y="125"/>
                  </a:lnTo>
                  <a:lnTo>
                    <a:pt x="687" y="111"/>
                  </a:lnTo>
                  <a:lnTo>
                    <a:pt x="668" y="99"/>
                  </a:lnTo>
                  <a:lnTo>
                    <a:pt x="648" y="86"/>
                  </a:lnTo>
                  <a:lnTo>
                    <a:pt x="627" y="75"/>
                  </a:lnTo>
                  <a:lnTo>
                    <a:pt x="607" y="65"/>
                  </a:lnTo>
                  <a:lnTo>
                    <a:pt x="587" y="56"/>
                  </a:lnTo>
                  <a:lnTo>
                    <a:pt x="567" y="47"/>
                  </a:lnTo>
                  <a:lnTo>
                    <a:pt x="547" y="39"/>
                  </a:lnTo>
                  <a:lnTo>
                    <a:pt x="527" y="31"/>
                  </a:lnTo>
                  <a:lnTo>
                    <a:pt x="508" y="26"/>
                  </a:lnTo>
                  <a:lnTo>
                    <a:pt x="487" y="19"/>
                  </a:lnTo>
                  <a:lnTo>
                    <a:pt x="467" y="14"/>
                  </a:lnTo>
                  <a:lnTo>
                    <a:pt x="447" y="10"/>
                  </a:lnTo>
                  <a:lnTo>
                    <a:pt x="427" y="7"/>
                  </a:lnTo>
                  <a:lnTo>
                    <a:pt x="407" y="4"/>
                  </a:lnTo>
                  <a:lnTo>
                    <a:pt x="388" y="2"/>
                  </a:lnTo>
                  <a:lnTo>
                    <a:pt x="368" y="0"/>
                  </a:lnTo>
                  <a:lnTo>
                    <a:pt x="349" y="0"/>
                  </a:lnTo>
                  <a:lnTo>
                    <a:pt x="330" y="0"/>
                  </a:lnTo>
                  <a:lnTo>
                    <a:pt x="312" y="1"/>
                  </a:lnTo>
                  <a:lnTo>
                    <a:pt x="293" y="2"/>
                  </a:lnTo>
                  <a:lnTo>
                    <a:pt x="276" y="5"/>
                  </a:lnTo>
                  <a:lnTo>
                    <a:pt x="258" y="8"/>
                  </a:lnTo>
                  <a:lnTo>
                    <a:pt x="241" y="11"/>
                  </a:lnTo>
                  <a:lnTo>
                    <a:pt x="224" y="15"/>
                  </a:lnTo>
                  <a:lnTo>
                    <a:pt x="207" y="21"/>
                  </a:lnTo>
                  <a:lnTo>
                    <a:pt x="191" y="26"/>
                  </a:lnTo>
                  <a:lnTo>
                    <a:pt x="176" y="32"/>
                  </a:lnTo>
                  <a:lnTo>
                    <a:pt x="161" y="40"/>
                  </a:lnTo>
                  <a:lnTo>
                    <a:pt x="147" y="48"/>
                  </a:lnTo>
                  <a:lnTo>
                    <a:pt x="132" y="55"/>
                  </a:lnTo>
                  <a:lnTo>
                    <a:pt x="119" y="65"/>
                  </a:lnTo>
                  <a:lnTo>
                    <a:pt x="106" y="74"/>
                  </a:lnTo>
                  <a:lnTo>
                    <a:pt x="94" y="85"/>
                  </a:lnTo>
                  <a:lnTo>
                    <a:pt x="82" y="95"/>
                  </a:lnTo>
                  <a:lnTo>
                    <a:pt x="71" y="106"/>
                  </a:lnTo>
                  <a:lnTo>
                    <a:pt x="61" y="119"/>
                  </a:lnTo>
                  <a:lnTo>
                    <a:pt x="52" y="132"/>
                  </a:lnTo>
                  <a:lnTo>
                    <a:pt x="42" y="144"/>
                  </a:lnTo>
                  <a:lnTo>
                    <a:pt x="34" y="159"/>
                  </a:lnTo>
                  <a:lnTo>
                    <a:pt x="27" y="173"/>
                  </a:lnTo>
                  <a:lnTo>
                    <a:pt x="21" y="189"/>
                  </a:lnTo>
                  <a:lnTo>
                    <a:pt x="15" y="204"/>
                  </a:lnTo>
                  <a:lnTo>
                    <a:pt x="11" y="220"/>
                  </a:lnTo>
                  <a:lnTo>
                    <a:pt x="6" y="237"/>
                  </a:lnTo>
                  <a:lnTo>
                    <a:pt x="4" y="255"/>
                  </a:lnTo>
                  <a:lnTo>
                    <a:pt x="1" y="273"/>
                  </a:lnTo>
                  <a:lnTo>
                    <a:pt x="0" y="291"/>
                  </a:lnTo>
                  <a:lnTo>
                    <a:pt x="0" y="310"/>
                  </a:lnTo>
                  <a:lnTo>
                    <a:pt x="2" y="330"/>
                  </a:lnTo>
                  <a:lnTo>
                    <a:pt x="4" y="350"/>
                  </a:lnTo>
                  <a:lnTo>
                    <a:pt x="7" y="371"/>
                  </a:lnTo>
                  <a:lnTo>
                    <a:pt x="11" y="392"/>
                  </a:lnTo>
                  <a:lnTo>
                    <a:pt x="16" y="413"/>
                  </a:lnTo>
                  <a:lnTo>
                    <a:pt x="22" y="436"/>
                  </a:lnTo>
                  <a:lnTo>
                    <a:pt x="31" y="459"/>
                  </a:lnTo>
                  <a:lnTo>
                    <a:pt x="39" y="482"/>
                  </a:lnTo>
                  <a:lnTo>
                    <a:pt x="49" y="507"/>
                  </a:lnTo>
                  <a:lnTo>
                    <a:pt x="59" y="529"/>
                  </a:lnTo>
                  <a:lnTo>
                    <a:pt x="71" y="552"/>
                  </a:lnTo>
                  <a:lnTo>
                    <a:pt x="81" y="575"/>
                  </a:lnTo>
                  <a:lnTo>
                    <a:pt x="94" y="598"/>
                  </a:lnTo>
                  <a:lnTo>
                    <a:pt x="106" y="618"/>
                  </a:lnTo>
                  <a:lnTo>
                    <a:pt x="118" y="639"/>
                  </a:lnTo>
                  <a:lnTo>
                    <a:pt x="130" y="660"/>
                  </a:lnTo>
                  <a:lnTo>
                    <a:pt x="145" y="679"/>
                  </a:lnTo>
                  <a:lnTo>
                    <a:pt x="157" y="698"/>
                  </a:lnTo>
                  <a:lnTo>
                    <a:pt x="171" y="717"/>
                  </a:lnTo>
                  <a:lnTo>
                    <a:pt x="185" y="734"/>
                  </a:lnTo>
                  <a:lnTo>
                    <a:pt x="199" y="752"/>
                  </a:lnTo>
                  <a:lnTo>
                    <a:pt x="213" y="768"/>
                  </a:lnTo>
                  <a:lnTo>
                    <a:pt x="227" y="784"/>
                  </a:lnTo>
                  <a:lnTo>
                    <a:pt x="243" y="800"/>
                  </a:lnTo>
                  <a:lnTo>
                    <a:pt x="258" y="815"/>
                  </a:lnTo>
                  <a:lnTo>
                    <a:pt x="272" y="830"/>
                  </a:lnTo>
                  <a:lnTo>
                    <a:pt x="287" y="845"/>
                  </a:lnTo>
                  <a:lnTo>
                    <a:pt x="302" y="858"/>
                  </a:lnTo>
                  <a:lnTo>
                    <a:pt x="318" y="871"/>
                  </a:lnTo>
                  <a:lnTo>
                    <a:pt x="333" y="883"/>
                  </a:lnTo>
                  <a:lnTo>
                    <a:pt x="349" y="895"/>
                  </a:lnTo>
                  <a:lnTo>
                    <a:pt x="364" y="907"/>
                  </a:lnTo>
                  <a:lnTo>
                    <a:pt x="380" y="918"/>
                  </a:lnTo>
                  <a:lnTo>
                    <a:pt x="395" y="928"/>
                  </a:lnTo>
                  <a:lnTo>
                    <a:pt x="411" y="938"/>
                  </a:lnTo>
                  <a:lnTo>
                    <a:pt x="426" y="947"/>
                  </a:lnTo>
                  <a:lnTo>
                    <a:pt x="442" y="957"/>
                  </a:lnTo>
                  <a:lnTo>
                    <a:pt x="457" y="965"/>
                  </a:lnTo>
                  <a:lnTo>
                    <a:pt x="472" y="973"/>
                  </a:lnTo>
                  <a:lnTo>
                    <a:pt x="488" y="981"/>
                  </a:lnTo>
                  <a:lnTo>
                    <a:pt x="503" y="988"/>
                  </a:lnTo>
                  <a:lnTo>
                    <a:pt x="518" y="994"/>
                  </a:lnTo>
                  <a:lnTo>
                    <a:pt x="532" y="1000"/>
                  </a:lnTo>
                  <a:lnTo>
                    <a:pt x="547" y="1005"/>
                  </a:lnTo>
                  <a:lnTo>
                    <a:pt x="562" y="1011"/>
                  </a:lnTo>
                  <a:lnTo>
                    <a:pt x="576" y="1015"/>
                  </a:lnTo>
                  <a:lnTo>
                    <a:pt x="590" y="1020"/>
                  </a:lnTo>
                  <a:lnTo>
                    <a:pt x="604" y="1023"/>
                  </a:lnTo>
                  <a:lnTo>
                    <a:pt x="618" y="1027"/>
                  </a:lnTo>
                  <a:lnTo>
                    <a:pt x="630" y="1029"/>
                  </a:lnTo>
                  <a:lnTo>
                    <a:pt x="643" y="1032"/>
                  </a:lnTo>
                  <a:lnTo>
                    <a:pt x="656" y="1034"/>
                  </a:lnTo>
                  <a:lnTo>
                    <a:pt x="669" y="1036"/>
                  </a:lnTo>
                  <a:lnTo>
                    <a:pt x="680" y="1037"/>
                  </a:lnTo>
                  <a:lnTo>
                    <a:pt x="693" y="1038"/>
                  </a:lnTo>
                  <a:lnTo>
                    <a:pt x="704" y="1038"/>
                  </a:lnTo>
                  <a:lnTo>
                    <a:pt x="716" y="1038"/>
                  </a:lnTo>
                  <a:lnTo>
                    <a:pt x="726" y="1037"/>
                  </a:lnTo>
                  <a:lnTo>
                    <a:pt x="736" y="1036"/>
                  </a:lnTo>
                  <a:lnTo>
                    <a:pt x="745" y="1034"/>
                  </a:lnTo>
                  <a:lnTo>
                    <a:pt x="756" y="1033"/>
                  </a:lnTo>
                  <a:lnTo>
                    <a:pt x="764" y="1031"/>
                  </a:lnTo>
                  <a:lnTo>
                    <a:pt x="773" y="1028"/>
                  </a:lnTo>
                  <a:lnTo>
                    <a:pt x="780" y="1025"/>
                  </a:lnTo>
                  <a:lnTo>
                    <a:pt x="788" y="1023"/>
                  </a:lnTo>
                  <a:lnTo>
                    <a:pt x="794" y="1018"/>
                  </a:lnTo>
                  <a:lnTo>
                    <a:pt x="801" y="1015"/>
                  </a:lnTo>
                  <a:lnTo>
                    <a:pt x="807" y="1010"/>
                  </a:lnTo>
                  <a:lnTo>
                    <a:pt x="813" y="1005"/>
                  </a:lnTo>
                  <a:lnTo>
                    <a:pt x="817" y="1000"/>
                  </a:lnTo>
                  <a:lnTo>
                    <a:pt x="821" y="995"/>
                  </a:lnTo>
                  <a:lnTo>
                    <a:pt x="824" y="988"/>
                  </a:lnTo>
                  <a:lnTo>
                    <a:pt x="828" y="984"/>
                  </a:lnTo>
                  <a:lnTo>
                    <a:pt x="829" y="976"/>
                  </a:lnTo>
                  <a:lnTo>
                    <a:pt x="831" y="969"/>
                  </a:lnTo>
                  <a:lnTo>
                    <a:pt x="832" y="963"/>
                  </a:lnTo>
                  <a:lnTo>
                    <a:pt x="833" y="955"/>
                  </a:lnTo>
                  <a:lnTo>
                    <a:pt x="833" y="947"/>
                  </a:lnTo>
                  <a:lnTo>
                    <a:pt x="833" y="940"/>
                  </a:lnTo>
                  <a:lnTo>
                    <a:pt x="833" y="933"/>
                  </a:lnTo>
                  <a:lnTo>
                    <a:pt x="833" y="926"/>
                  </a:lnTo>
                  <a:lnTo>
                    <a:pt x="832" y="917"/>
                  </a:lnTo>
                  <a:lnTo>
                    <a:pt x="831" y="909"/>
                  </a:lnTo>
                  <a:lnTo>
                    <a:pt x="829" y="901"/>
                  </a:lnTo>
                  <a:lnTo>
                    <a:pt x="827" y="893"/>
                  </a:lnTo>
                  <a:lnTo>
                    <a:pt x="824" y="885"/>
                  </a:lnTo>
                  <a:lnTo>
                    <a:pt x="822" y="876"/>
                  </a:lnTo>
                  <a:lnTo>
                    <a:pt x="819" y="869"/>
                  </a:lnTo>
                  <a:lnTo>
                    <a:pt x="816" y="860"/>
                  </a:lnTo>
                  <a:lnTo>
                    <a:pt x="813" y="851"/>
                  </a:lnTo>
                  <a:lnTo>
                    <a:pt x="810" y="843"/>
                  </a:lnTo>
                  <a:lnTo>
                    <a:pt x="805" y="834"/>
                  </a:lnTo>
                  <a:lnTo>
                    <a:pt x="802" y="826"/>
                  </a:lnTo>
                  <a:lnTo>
                    <a:pt x="797" y="817"/>
                  </a:lnTo>
                  <a:lnTo>
                    <a:pt x="794" y="809"/>
                  </a:lnTo>
                  <a:lnTo>
                    <a:pt x="789" y="800"/>
                  </a:lnTo>
                  <a:lnTo>
                    <a:pt x="785" y="792"/>
                  </a:lnTo>
                  <a:lnTo>
                    <a:pt x="779" y="783"/>
                  </a:lnTo>
                  <a:lnTo>
                    <a:pt x="775" y="775"/>
                  </a:lnTo>
                  <a:lnTo>
                    <a:pt x="770" y="766"/>
                  </a:lnTo>
                  <a:lnTo>
                    <a:pt x="765" y="757"/>
                  </a:lnTo>
                  <a:lnTo>
                    <a:pt x="760" y="749"/>
                  </a:lnTo>
                  <a:lnTo>
                    <a:pt x="756" y="740"/>
                  </a:lnTo>
                  <a:lnTo>
                    <a:pt x="750" y="733"/>
                  </a:lnTo>
                  <a:lnTo>
                    <a:pt x="745" y="725"/>
                  </a:lnTo>
                  <a:lnTo>
                    <a:pt x="739" y="717"/>
                  </a:lnTo>
                  <a:lnTo>
                    <a:pt x="734" y="708"/>
                  </a:lnTo>
                  <a:lnTo>
                    <a:pt x="729" y="700"/>
                  </a:lnTo>
                  <a:lnTo>
                    <a:pt x="723" y="693"/>
                  </a:lnTo>
                  <a:lnTo>
                    <a:pt x="718" y="686"/>
                  </a:lnTo>
                  <a:lnTo>
                    <a:pt x="713" y="679"/>
                  </a:lnTo>
                  <a:lnTo>
                    <a:pt x="707" y="672"/>
                  </a:lnTo>
                  <a:lnTo>
                    <a:pt x="702" y="664"/>
                  </a:lnTo>
                  <a:lnTo>
                    <a:pt x="697" y="658"/>
                  </a:lnTo>
                  <a:lnTo>
                    <a:pt x="691" y="651"/>
                  </a:lnTo>
                  <a:lnTo>
                    <a:pt x="686" y="644"/>
                  </a:lnTo>
                  <a:lnTo>
                    <a:pt x="681" y="639"/>
                  </a:lnTo>
                  <a:lnTo>
                    <a:pt x="677" y="632"/>
                  </a:lnTo>
                  <a:lnTo>
                    <a:pt x="672" y="626"/>
                  </a:lnTo>
                  <a:lnTo>
                    <a:pt x="668" y="621"/>
                  </a:lnTo>
                  <a:lnTo>
                    <a:pt x="663" y="616"/>
                  </a:lnTo>
                  <a:lnTo>
                    <a:pt x="659" y="610"/>
                  </a:lnTo>
                  <a:lnTo>
                    <a:pt x="655" y="605"/>
                  </a:lnTo>
                  <a:lnTo>
                    <a:pt x="651" y="601"/>
                  </a:lnTo>
                  <a:lnTo>
                    <a:pt x="647" y="597"/>
                  </a:lnTo>
                  <a:lnTo>
                    <a:pt x="643" y="593"/>
                  </a:lnTo>
                  <a:lnTo>
                    <a:pt x="642" y="589"/>
                  </a:lnTo>
                  <a:lnTo>
                    <a:pt x="639" y="585"/>
                  </a:lnTo>
                  <a:lnTo>
                    <a:pt x="636" y="583"/>
                  </a:lnTo>
                  <a:lnTo>
                    <a:pt x="633" y="580"/>
                  </a:lnTo>
                  <a:lnTo>
                    <a:pt x="631" y="578"/>
                  </a:lnTo>
                  <a:lnTo>
                    <a:pt x="629" y="575"/>
                  </a:lnTo>
                  <a:lnTo>
                    <a:pt x="627" y="574"/>
                  </a:lnTo>
                  <a:lnTo>
                    <a:pt x="626" y="571"/>
                  </a:lnTo>
                  <a:lnTo>
                    <a:pt x="625" y="571"/>
                  </a:lnTo>
                  <a:lnTo>
                    <a:pt x="682" y="628"/>
                  </a:lnTo>
                </a:path>
              </a:pathLst>
            </a:custGeom>
            <a:solidFill>
              <a:srgbClr val="c2d6c2"/>
            </a:solidFill>
            <a:ln w="9525">
              <a:noFill/>
            </a:ln>
          </p:spPr>
          <p:style>
            <a:lnRef idx="0"/>
            <a:fillRef idx="0"/>
            <a:effectRef idx="0"/>
            <a:fontRef idx="minor"/>
          </p:style>
        </p:sp>
        <p:sp>
          <p:nvSpPr>
            <p:cNvPr id="84" name="Freeform 7"/>
            <p:cNvSpPr/>
            <p:nvPr/>
          </p:nvSpPr>
          <p:spPr>
            <a:xfrm>
              <a:off x="7886880" y="673200"/>
              <a:ext cx="607320" cy="486720"/>
            </a:xfrm>
            <a:custGeom>
              <a:avLst/>
              <a:gdLst/>
              <a:ahLst/>
              <a:rect l="l" t="t" r="r" b="b"/>
              <a:pathLst>
                <a:path w="766" h="614">
                  <a:moveTo>
                    <a:pt x="766" y="580"/>
                  </a:moveTo>
                  <a:lnTo>
                    <a:pt x="714" y="507"/>
                  </a:lnTo>
                  <a:lnTo>
                    <a:pt x="82" y="0"/>
                  </a:lnTo>
                  <a:lnTo>
                    <a:pt x="80" y="0"/>
                  </a:lnTo>
                  <a:lnTo>
                    <a:pt x="76" y="0"/>
                  </a:lnTo>
                  <a:lnTo>
                    <a:pt x="70" y="0"/>
                  </a:lnTo>
                  <a:lnTo>
                    <a:pt x="65" y="2"/>
                  </a:lnTo>
                  <a:lnTo>
                    <a:pt x="57" y="2"/>
                  </a:lnTo>
                  <a:lnTo>
                    <a:pt x="49" y="6"/>
                  </a:lnTo>
                  <a:lnTo>
                    <a:pt x="42" y="8"/>
                  </a:lnTo>
                  <a:lnTo>
                    <a:pt x="32" y="11"/>
                  </a:lnTo>
                  <a:lnTo>
                    <a:pt x="25" y="17"/>
                  </a:lnTo>
                  <a:lnTo>
                    <a:pt x="17" y="23"/>
                  </a:lnTo>
                  <a:lnTo>
                    <a:pt x="9" y="30"/>
                  </a:lnTo>
                  <a:lnTo>
                    <a:pt x="6" y="40"/>
                  </a:lnTo>
                  <a:lnTo>
                    <a:pt x="2" y="44"/>
                  </a:lnTo>
                  <a:lnTo>
                    <a:pt x="2" y="49"/>
                  </a:lnTo>
                  <a:lnTo>
                    <a:pt x="0" y="55"/>
                  </a:lnTo>
                  <a:lnTo>
                    <a:pt x="0" y="63"/>
                  </a:lnTo>
                  <a:lnTo>
                    <a:pt x="0" y="68"/>
                  </a:lnTo>
                  <a:lnTo>
                    <a:pt x="0" y="76"/>
                  </a:lnTo>
                  <a:lnTo>
                    <a:pt x="0" y="84"/>
                  </a:lnTo>
                  <a:lnTo>
                    <a:pt x="2" y="93"/>
                  </a:lnTo>
                  <a:lnTo>
                    <a:pt x="711" y="614"/>
                  </a:lnTo>
                  <a:lnTo>
                    <a:pt x="766" y="580"/>
                  </a:lnTo>
                  <a:lnTo>
                    <a:pt x="766" y="580"/>
                  </a:lnTo>
                  <a:close/>
                </a:path>
              </a:pathLst>
            </a:custGeom>
            <a:solidFill>
              <a:srgbClr val="7d4d1c"/>
            </a:solidFill>
            <a:ln w="9525">
              <a:noFill/>
            </a:ln>
          </p:spPr>
          <p:style>
            <a:lnRef idx="0"/>
            <a:fillRef idx="0"/>
            <a:effectRef idx="0"/>
            <a:fontRef idx="minor"/>
          </p:style>
        </p:sp>
        <p:sp>
          <p:nvSpPr>
            <p:cNvPr id="85" name="Freeform 8"/>
            <p:cNvSpPr/>
            <p:nvPr/>
          </p:nvSpPr>
          <p:spPr>
            <a:xfrm>
              <a:off x="8069400" y="1139760"/>
              <a:ext cx="153360" cy="158040"/>
            </a:xfrm>
            <a:custGeom>
              <a:avLst/>
              <a:gdLst/>
              <a:ahLst/>
              <a:rect l="l" t="t" r="r" b="b"/>
              <a:pathLst>
                <a:path w="194" h="202">
                  <a:moveTo>
                    <a:pt x="0" y="109"/>
                  </a:moveTo>
                  <a:lnTo>
                    <a:pt x="87" y="202"/>
                  </a:lnTo>
                  <a:lnTo>
                    <a:pt x="194" y="122"/>
                  </a:lnTo>
                  <a:lnTo>
                    <a:pt x="102" y="0"/>
                  </a:lnTo>
                  <a:lnTo>
                    <a:pt x="0" y="109"/>
                  </a:lnTo>
                  <a:lnTo>
                    <a:pt x="0" y="109"/>
                  </a:lnTo>
                  <a:close/>
                </a:path>
              </a:pathLst>
            </a:custGeom>
            <a:solidFill>
              <a:srgbClr val="d46342"/>
            </a:solidFill>
            <a:ln w="9525">
              <a:noFill/>
            </a:ln>
          </p:spPr>
          <p:style>
            <a:lnRef idx="0"/>
            <a:fillRef idx="0"/>
            <a:effectRef idx="0"/>
            <a:fontRef idx="minor"/>
          </p:style>
        </p:sp>
        <p:sp>
          <p:nvSpPr>
            <p:cNvPr id="86" name="Freeform 9"/>
            <p:cNvSpPr/>
            <p:nvPr/>
          </p:nvSpPr>
          <p:spPr>
            <a:xfrm>
              <a:off x="8139240" y="1073160"/>
              <a:ext cx="250200" cy="221400"/>
            </a:xfrm>
            <a:custGeom>
              <a:avLst/>
              <a:gdLst/>
              <a:ahLst/>
              <a:rect l="l" t="t" r="r" b="b"/>
              <a:pathLst>
                <a:path w="316" h="281">
                  <a:moveTo>
                    <a:pt x="316" y="53"/>
                  </a:moveTo>
                  <a:lnTo>
                    <a:pt x="314" y="55"/>
                  </a:lnTo>
                  <a:lnTo>
                    <a:pt x="306" y="62"/>
                  </a:lnTo>
                  <a:lnTo>
                    <a:pt x="300" y="66"/>
                  </a:lnTo>
                  <a:lnTo>
                    <a:pt x="295" y="72"/>
                  </a:lnTo>
                  <a:lnTo>
                    <a:pt x="287" y="76"/>
                  </a:lnTo>
                  <a:lnTo>
                    <a:pt x="280" y="85"/>
                  </a:lnTo>
                  <a:lnTo>
                    <a:pt x="270" y="93"/>
                  </a:lnTo>
                  <a:lnTo>
                    <a:pt x="261" y="100"/>
                  </a:lnTo>
                  <a:lnTo>
                    <a:pt x="255" y="104"/>
                  </a:lnTo>
                  <a:lnTo>
                    <a:pt x="249" y="108"/>
                  </a:lnTo>
                  <a:lnTo>
                    <a:pt x="245" y="114"/>
                  </a:lnTo>
                  <a:lnTo>
                    <a:pt x="240" y="119"/>
                  </a:lnTo>
                  <a:lnTo>
                    <a:pt x="234" y="123"/>
                  </a:lnTo>
                  <a:lnTo>
                    <a:pt x="228" y="127"/>
                  </a:lnTo>
                  <a:lnTo>
                    <a:pt x="223" y="133"/>
                  </a:lnTo>
                  <a:lnTo>
                    <a:pt x="217" y="137"/>
                  </a:lnTo>
                  <a:lnTo>
                    <a:pt x="211" y="142"/>
                  </a:lnTo>
                  <a:lnTo>
                    <a:pt x="205" y="148"/>
                  </a:lnTo>
                  <a:lnTo>
                    <a:pt x="198" y="154"/>
                  </a:lnTo>
                  <a:lnTo>
                    <a:pt x="192" y="159"/>
                  </a:lnTo>
                  <a:lnTo>
                    <a:pt x="186" y="163"/>
                  </a:lnTo>
                  <a:lnTo>
                    <a:pt x="179" y="167"/>
                  </a:lnTo>
                  <a:lnTo>
                    <a:pt x="173" y="173"/>
                  </a:lnTo>
                  <a:lnTo>
                    <a:pt x="166" y="178"/>
                  </a:lnTo>
                  <a:lnTo>
                    <a:pt x="158" y="182"/>
                  </a:lnTo>
                  <a:lnTo>
                    <a:pt x="154" y="188"/>
                  </a:lnTo>
                  <a:lnTo>
                    <a:pt x="147" y="194"/>
                  </a:lnTo>
                  <a:lnTo>
                    <a:pt x="141" y="197"/>
                  </a:lnTo>
                  <a:lnTo>
                    <a:pt x="133" y="203"/>
                  </a:lnTo>
                  <a:lnTo>
                    <a:pt x="126" y="207"/>
                  </a:lnTo>
                  <a:lnTo>
                    <a:pt x="120" y="213"/>
                  </a:lnTo>
                  <a:lnTo>
                    <a:pt x="112" y="216"/>
                  </a:lnTo>
                  <a:lnTo>
                    <a:pt x="107" y="222"/>
                  </a:lnTo>
                  <a:lnTo>
                    <a:pt x="101" y="226"/>
                  </a:lnTo>
                  <a:lnTo>
                    <a:pt x="93" y="230"/>
                  </a:lnTo>
                  <a:lnTo>
                    <a:pt x="88" y="235"/>
                  </a:lnTo>
                  <a:lnTo>
                    <a:pt x="80" y="239"/>
                  </a:lnTo>
                  <a:lnTo>
                    <a:pt x="74" y="243"/>
                  </a:lnTo>
                  <a:lnTo>
                    <a:pt x="69" y="247"/>
                  </a:lnTo>
                  <a:lnTo>
                    <a:pt x="63" y="251"/>
                  </a:lnTo>
                  <a:lnTo>
                    <a:pt x="55" y="252"/>
                  </a:lnTo>
                  <a:lnTo>
                    <a:pt x="50" y="256"/>
                  </a:lnTo>
                  <a:lnTo>
                    <a:pt x="44" y="260"/>
                  </a:lnTo>
                  <a:lnTo>
                    <a:pt x="40" y="264"/>
                  </a:lnTo>
                  <a:lnTo>
                    <a:pt x="34" y="266"/>
                  </a:lnTo>
                  <a:lnTo>
                    <a:pt x="29" y="268"/>
                  </a:lnTo>
                  <a:lnTo>
                    <a:pt x="23" y="271"/>
                  </a:lnTo>
                  <a:lnTo>
                    <a:pt x="17" y="273"/>
                  </a:lnTo>
                  <a:lnTo>
                    <a:pt x="12" y="275"/>
                  </a:lnTo>
                  <a:lnTo>
                    <a:pt x="8" y="277"/>
                  </a:lnTo>
                  <a:lnTo>
                    <a:pt x="4" y="279"/>
                  </a:lnTo>
                  <a:lnTo>
                    <a:pt x="0" y="281"/>
                  </a:lnTo>
                  <a:lnTo>
                    <a:pt x="0" y="277"/>
                  </a:lnTo>
                  <a:lnTo>
                    <a:pt x="0" y="270"/>
                  </a:lnTo>
                  <a:lnTo>
                    <a:pt x="2" y="264"/>
                  </a:lnTo>
                  <a:lnTo>
                    <a:pt x="4" y="258"/>
                  </a:lnTo>
                  <a:lnTo>
                    <a:pt x="6" y="251"/>
                  </a:lnTo>
                  <a:lnTo>
                    <a:pt x="8" y="243"/>
                  </a:lnTo>
                  <a:lnTo>
                    <a:pt x="10" y="232"/>
                  </a:lnTo>
                  <a:lnTo>
                    <a:pt x="14" y="224"/>
                  </a:lnTo>
                  <a:lnTo>
                    <a:pt x="15" y="218"/>
                  </a:lnTo>
                  <a:lnTo>
                    <a:pt x="17" y="213"/>
                  </a:lnTo>
                  <a:lnTo>
                    <a:pt x="19" y="207"/>
                  </a:lnTo>
                  <a:lnTo>
                    <a:pt x="21" y="201"/>
                  </a:lnTo>
                  <a:lnTo>
                    <a:pt x="23" y="195"/>
                  </a:lnTo>
                  <a:lnTo>
                    <a:pt x="27" y="190"/>
                  </a:lnTo>
                  <a:lnTo>
                    <a:pt x="29" y="184"/>
                  </a:lnTo>
                  <a:lnTo>
                    <a:pt x="33" y="178"/>
                  </a:lnTo>
                  <a:lnTo>
                    <a:pt x="34" y="173"/>
                  </a:lnTo>
                  <a:lnTo>
                    <a:pt x="38" y="167"/>
                  </a:lnTo>
                  <a:lnTo>
                    <a:pt x="40" y="161"/>
                  </a:lnTo>
                  <a:lnTo>
                    <a:pt x="44" y="156"/>
                  </a:lnTo>
                  <a:lnTo>
                    <a:pt x="48" y="148"/>
                  </a:lnTo>
                  <a:lnTo>
                    <a:pt x="50" y="142"/>
                  </a:lnTo>
                  <a:lnTo>
                    <a:pt x="53" y="135"/>
                  </a:lnTo>
                  <a:lnTo>
                    <a:pt x="59" y="131"/>
                  </a:lnTo>
                  <a:lnTo>
                    <a:pt x="63" y="123"/>
                  </a:lnTo>
                  <a:lnTo>
                    <a:pt x="67" y="118"/>
                  </a:lnTo>
                  <a:lnTo>
                    <a:pt x="71" y="112"/>
                  </a:lnTo>
                  <a:lnTo>
                    <a:pt x="76" y="106"/>
                  </a:lnTo>
                  <a:lnTo>
                    <a:pt x="80" y="100"/>
                  </a:lnTo>
                  <a:lnTo>
                    <a:pt x="86" y="93"/>
                  </a:lnTo>
                  <a:lnTo>
                    <a:pt x="91" y="87"/>
                  </a:lnTo>
                  <a:lnTo>
                    <a:pt x="97" y="81"/>
                  </a:lnTo>
                  <a:lnTo>
                    <a:pt x="101" y="76"/>
                  </a:lnTo>
                  <a:lnTo>
                    <a:pt x="107" y="72"/>
                  </a:lnTo>
                  <a:lnTo>
                    <a:pt x="112" y="66"/>
                  </a:lnTo>
                  <a:lnTo>
                    <a:pt x="120" y="60"/>
                  </a:lnTo>
                  <a:lnTo>
                    <a:pt x="126" y="55"/>
                  </a:lnTo>
                  <a:lnTo>
                    <a:pt x="131" y="49"/>
                  </a:lnTo>
                  <a:lnTo>
                    <a:pt x="137" y="43"/>
                  </a:lnTo>
                  <a:lnTo>
                    <a:pt x="145" y="40"/>
                  </a:lnTo>
                  <a:lnTo>
                    <a:pt x="152" y="34"/>
                  </a:lnTo>
                  <a:lnTo>
                    <a:pt x="158" y="30"/>
                  </a:lnTo>
                  <a:lnTo>
                    <a:pt x="167" y="26"/>
                  </a:lnTo>
                  <a:lnTo>
                    <a:pt x="175" y="22"/>
                  </a:lnTo>
                  <a:lnTo>
                    <a:pt x="183" y="19"/>
                  </a:lnTo>
                  <a:lnTo>
                    <a:pt x="190" y="15"/>
                  </a:lnTo>
                  <a:lnTo>
                    <a:pt x="200" y="11"/>
                  </a:lnTo>
                  <a:lnTo>
                    <a:pt x="207" y="9"/>
                  </a:lnTo>
                  <a:lnTo>
                    <a:pt x="217" y="7"/>
                  </a:lnTo>
                  <a:lnTo>
                    <a:pt x="226" y="3"/>
                  </a:lnTo>
                  <a:lnTo>
                    <a:pt x="236" y="2"/>
                  </a:lnTo>
                  <a:lnTo>
                    <a:pt x="245" y="0"/>
                  </a:lnTo>
                  <a:lnTo>
                    <a:pt x="316" y="53"/>
                  </a:lnTo>
                  <a:lnTo>
                    <a:pt x="316" y="53"/>
                  </a:lnTo>
                  <a:close/>
                </a:path>
              </a:pathLst>
            </a:custGeom>
            <a:solidFill>
              <a:srgbClr val="e87a63"/>
            </a:solidFill>
            <a:ln w="9525">
              <a:noFill/>
            </a:ln>
          </p:spPr>
          <p:style>
            <a:lnRef idx="0"/>
            <a:fillRef idx="0"/>
            <a:effectRef idx="0"/>
            <a:fontRef idx="minor"/>
          </p:style>
        </p:sp>
        <p:sp>
          <p:nvSpPr>
            <p:cNvPr id="87" name="Freeform 10"/>
            <p:cNvSpPr/>
            <p:nvPr/>
          </p:nvSpPr>
          <p:spPr>
            <a:xfrm>
              <a:off x="8110440" y="792000"/>
              <a:ext cx="135720" cy="245520"/>
            </a:xfrm>
            <a:custGeom>
              <a:avLst/>
              <a:gdLst/>
              <a:ahLst/>
              <a:rect l="l" t="t" r="r" b="b"/>
              <a:pathLst>
                <a:path w="171" h="310">
                  <a:moveTo>
                    <a:pt x="10" y="29"/>
                  </a:moveTo>
                  <a:lnTo>
                    <a:pt x="10" y="32"/>
                  </a:lnTo>
                  <a:lnTo>
                    <a:pt x="10" y="36"/>
                  </a:lnTo>
                  <a:lnTo>
                    <a:pt x="10" y="44"/>
                  </a:lnTo>
                  <a:lnTo>
                    <a:pt x="10" y="51"/>
                  </a:lnTo>
                  <a:lnTo>
                    <a:pt x="10" y="61"/>
                  </a:lnTo>
                  <a:lnTo>
                    <a:pt x="10" y="67"/>
                  </a:lnTo>
                  <a:lnTo>
                    <a:pt x="10" y="72"/>
                  </a:lnTo>
                  <a:lnTo>
                    <a:pt x="10" y="78"/>
                  </a:lnTo>
                  <a:lnTo>
                    <a:pt x="10" y="86"/>
                  </a:lnTo>
                  <a:lnTo>
                    <a:pt x="10" y="89"/>
                  </a:lnTo>
                  <a:lnTo>
                    <a:pt x="10" y="95"/>
                  </a:lnTo>
                  <a:lnTo>
                    <a:pt x="8" y="103"/>
                  </a:lnTo>
                  <a:lnTo>
                    <a:pt x="8" y="110"/>
                  </a:lnTo>
                  <a:lnTo>
                    <a:pt x="8" y="116"/>
                  </a:lnTo>
                  <a:lnTo>
                    <a:pt x="8" y="124"/>
                  </a:lnTo>
                  <a:lnTo>
                    <a:pt x="8" y="129"/>
                  </a:lnTo>
                  <a:lnTo>
                    <a:pt x="8" y="137"/>
                  </a:lnTo>
                  <a:lnTo>
                    <a:pt x="6" y="145"/>
                  </a:lnTo>
                  <a:lnTo>
                    <a:pt x="6" y="152"/>
                  </a:lnTo>
                  <a:lnTo>
                    <a:pt x="4" y="158"/>
                  </a:lnTo>
                  <a:lnTo>
                    <a:pt x="4" y="166"/>
                  </a:lnTo>
                  <a:lnTo>
                    <a:pt x="2" y="173"/>
                  </a:lnTo>
                  <a:lnTo>
                    <a:pt x="2" y="181"/>
                  </a:lnTo>
                  <a:lnTo>
                    <a:pt x="0" y="186"/>
                  </a:lnTo>
                  <a:lnTo>
                    <a:pt x="0" y="194"/>
                  </a:lnTo>
                  <a:lnTo>
                    <a:pt x="0" y="198"/>
                  </a:lnTo>
                  <a:lnTo>
                    <a:pt x="4" y="205"/>
                  </a:lnTo>
                  <a:lnTo>
                    <a:pt x="8" y="213"/>
                  </a:lnTo>
                  <a:lnTo>
                    <a:pt x="17" y="223"/>
                  </a:lnTo>
                  <a:lnTo>
                    <a:pt x="19" y="226"/>
                  </a:lnTo>
                  <a:lnTo>
                    <a:pt x="25" y="230"/>
                  </a:lnTo>
                  <a:lnTo>
                    <a:pt x="31" y="236"/>
                  </a:lnTo>
                  <a:lnTo>
                    <a:pt x="36" y="242"/>
                  </a:lnTo>
                  <a:lnTo>
                    <a:pt x="42" y="245"/>
                  </a:lnTo>
                  <a:lnTo>
                    <a:pt x="46" y="251"/>
                  </a:lnTo>
                  <a:lnTo>
                    <a:pt x="53" y="255"/>
                  </a:lnTo>
                  <a:lnTo>
                    <a:pt x="59" y="261"/>
                  </a:lnTo>
                  <a:lnTo>
                    <a:pt x="65" y="264"/>
                  </a:lnTo>
                  <a:lnTo>
                    <a:pt x="70" y="270"/>
                  </a:lnTo>
                  <a:lnTo>
                    <a:pt x="76" y="274"/>
                  </a:lnTo>
                  <a:lnTo>
                    <a:pt x="82" y="280"/>
                  </a:lnTo>
                  <a:lnTo>
                    <a:pt x="88" y="283"/>
                  </a:lnTo>
                  <a:lnTo>
                    <a:pt x="93" y="287"/>
                  </a:lnTo>
                  <a:lnTo>
                    <a:pt x="97" y="291"/>
                  </a:lnTo>
                  <a:lnTo>
                    <a:pt x="103" y="295"/>
                  </a:lnTo>
                  <a:lnTo>
                    <a:pt x="110" y="300"/>
                  </a:lnTo>
                  <a:lnTo>
                    <a:pt x="118" y="304"/>
                  </a:lnTo>
                  <a:lnTo>
                    <a:pt x="122" y="308"/>
                  </a:lnTo>
                  <a:lnTo>
                    <a:pt x="124" y="310"/>
                  </a:lnTo>
                  <a:lnTo>
                    <a:pt x="171" y="175"/>
                  </a:lnTo>
                  <a:lnTo>
                    <a:pt x="93" y="0"/>
                  </a:lnTo>
                  <a:lnTo>
                    <a:pt x="10" y="29"/>
                  </a:lnTo>
                  <a:lnTo>
                    <a:pt x="10" y="29"/>
                  </a:lnTo>
                  <a:close/>
                </a:path>
              </a:pathLst>
            </a:custGeom>
            <a:solidFill>
              <a:srgbClr val="ff9985"/>
            </a:solidFill>
            <a:ln w="9525">
              <a:noFill/>
            </a:ln>
          </p:spPr>
          <p:style>
            <a:lnRef idx="0"/>
            <a:fillRef idx="0"/>
            <a:effectRef idx="0"/>
            <a:fontRef idx="minor"/>
          </p:style>
        </p:sp>
        <p:sp>
          <p:nvSpPr>
            <p:cNvPr id="88" name="Freeform 11"/>
            <p:cNvSpPr/>
            <p:nvPr/>
          </p:nvSpPr>
          <p:spPr>
            <a:xfrm>
              <a:off x="8150400" y="781200"/>
              <a:ext cx="148680" cy="204120"/>
            </a:xfrm>
            <a:custGeom>
              <a:avLst/>
              <a:gdLst/>
              <a:ahLst/>
              <a:rect l="l" t="t" r="r" b="b"/>
              <a:pathLst>
                <a:path w="188" h="256">
                  <a:moveTo>
                    <a:pt x="1" y="42"/>
                  </a:moveTo>
                  <a:lnTo>
                    <a:pt x="0" y="42"/>
                  </a:lnTo>
                  <a:lnTo>
                    <a:pt x="0" y="44"/>
                  </a:lnTo>
                  <a:lnTo>
                    <a:pt x="0" y="47"/>
                  </a:lnTo>
                  <a:lnTo>
                    <a:pt x="0" y="53"/>
                  </a:lnTo>
                  <a:lnTo>
                    <a:pt x="0" y="59"/>
                  </a:lnTo>
                  <a:lnTo>
                    <a:pt x="0" y="66"/>
                  </a:lnTo>
                  <a:lnTo>
                    <a:pt x="0" y="70"/>
                  </a:lnTo>
                  <a:lnTo>
                    <a:pt x="0" y="76"/>
                  </a:lnTo>
                  <a:lnTo>
                    <a:pt x="0" y="82"/>
                  </a:lnTo>
                  <a:lnTo>
                    <a:pt x="1" y="87"/>
                  </a:lnTo>
                  <a:lnTo>
                    <a:pt x="1" y="91"/>
                  </a:lnTo>
                  <a:lnTo>
                    <a:pt x="1" y="97"/>
                  </a:lnTo>
                  <a:lnTo>
                    <a:pt x="3" y="102"/>
                  </a:lnTo>
                  <a:lnTo>
                    <a:pt x="5" y="108"/>
                  </a:lnTo>
                  <a:lnTo>
                    <a:pt x="7" y="114"/>
                  </a:lnTo>
                  <a:lnTo>
                    <a:pt x="9" y="120"/>
                  </a:lnTo>
                  <a:lnTo>
                    <a:pt x="11" y="127"/>
                  </a:lnTo>
                  <a:lnTo>
                    <a:pt x="15" y="133"/>
                  </a:lnTo>
                  <a:lnTo>
                    <a:pt x="17" y="139"/>
                  </a:lnTo>
                  <a:lnTo>
                    <a:pt x="19" y="144"/>
                  </a:lnTo>
                  <a:lnTo>
                    <a:pt x="22" y="152"/>
                  </a:lnTo>
                  <a:lnTo>
                    <a:pt x="26" y="158"/>
                  </a:lnTo>
                  <a:lnTo>
                    <a:pt x="30" y="165"/>
                  </a:lnTo>
                  <a:lnTo>
                    <a:pt x="36" y="171"/>
                  </a:lnTo>
                  <a:lnTo>
                    <a:pt x="41" y="177"/>
                  </a:lnTo>
                  <a:lnTo>
                    <a:pt x="47" y="184"/>
                  </a:lnTo>
                  <a:lnTo>
                    <a:pt x="51" y="190"/>
                  </a:lnTo>
                  <a:lnTo>
                    <a:pt x="57" y="196"/>
                  </a:lnTo>
                  <a:lnTo>
                    <a:pt x="62" y="201"/>
                  </a:lnTo>
                  <a:lnTo>
                    <a:pt x="68" y="207"/>
                  </a:lnTo>
                  <a:lnTo>
                    <a:pt x="74" y="211"/>
                  </a:lnTo>
                  <a:lnTo>
                    <a:pt x="79" y="215"/>
                  </a:lnTo>
                  <a:lnTo>
                    <a:pt x="83" y="218"/>
                  </a:lnTo>
                  <a:lnTo>
                    <a:pt x="89" y="222"/>
                  </a:lnTo>
                  <a:lnTo>
                    <a:pt x="98" y="230"/>
                  </a:lnTo>
                  <a:lnTo>
                    <a:pt x="110" y="236"/>
                  </a:lnTo>
                  <a:lnTo>
                    <a:pt x="117" y="241"/>
                  </a:lnTo>
                  <a:lnTo>
                    <a:pt x="127" y="245"/>
                  </a:lnTo>
                  <a:lnTo>
                    <a:pt x="134" y="249"/>
                  </a:lnTo>
                  <a:lnTo>
                    <a:pt x="142" y="251"/>
                  </a:lnTo>
                  <a:lnTo>
                    <a:pt x="148" y="253"/>
                  </a:lnTo>
                  <a:lnTo>
                    <a:pt x="153" y="255"/>
                  </a:lnTo>
                  <a:lnTo>
                    <a:pt x="161" y="256"/>
                  </a:lnTo>
                  <a:lnTo>
                    <a:pt x="165" y="256"/>
                  </a:lnTo>
                  <a:lnTo>
                    <a:pt x="165" y="255"/>
                  </a:lnTo>
                  <a:lnTo>
                    <a:pt x="167" y="253"/>
                  </a:lnTo>
                  <a:lnTo>
                    <a:pt x="167" y="245"/>
                  </a:lnTo>
                  <a:lnTo>
                    <a:pt x="171" y="237"/>
                  </a:lnTo>
                  <a:lnTo>
                    <a:pt x="171" y="232"/>
                  </a:lnTo>
                  <a:lnTo>
                    <a:pt x="172" y="228"/>
                  </a:lnTo>
                  <a:lnTo>
                    <a:pt x="172" y="222"/>
                  </a:lnTo>
                  <a:lnTo>
                    <a:pt x="174" y="218"/>
                  </a:lnTo>
                  <a:lnTo>
                    <a:pt x="174" y="211"/>
                  </a:lnTo>
                  <a:lnTo>
                    <a:pt x="176" y="205"/>
                  </a:lnTo>
                  <a:lnTo>
                    <a:pt x="178" y="198"/>
                  </a:lnTo>
                  <a:lnTo>
                    <a:pt x="180" y="192"/>
                  </a:lnTo>
                  <a:lnTo>
                    <a:pt x="180" y="184"/>
                  </a:lnTo>
                  <a:lnTo>
                    <a:pt x="182" y="177"/>
                  </a:lnTo>
                  <a:lnTo>
                    <a:pt x="182" y="169"/>
                  </a:lnTo>
                  <a:lnTo>
                    <a:pt x="184" y="161"/>
                  </a:lnTo>
                  <a:lnTo>
                    <a:pt x="184" y="154"/>
                  </a:lnTo>
                  <a:lnTo>
                    <a:pt x="186" y="146"/>
                  </a:lnTo>
                  <a:lnTo>
                    <a:pt x="186" y="137"/>
                  </a:lnTo>
                  <a:lnTo>
                    <a:pt x="188" y="131"/>
                  </a:lnTo>
                  <a:lnTo>
                    <a:pt x="188" y="121"/>
                  </a:lnTo>
                  <a:lnTo>
                    <a:pt x="188" y="114"/>
                  </a:lnTo>
                  <a:lnTo>
                    <a:pt x="188" y="104"/>
                  </a:lnTo>
                  <a:lnTo>
                    <a:pt x="188" y="97"/>
                  </a:lnTo>
                  <a:lnTo>
                    <a:pt x="188" y="89"/>
                  </a:lnTo>
                  <a:lnTo>
                    <a:pt x="188" y="82"/>
                  </a:lnTo>
                  <a:lnTo>
                    <a:pt x="186" y="74"/>
                  </a:lnTo>
                  <a:lnTo>
                    <a:pt x="186" y="66"/>
                  </a:lnTo>
                  <a:lnTo>
                    <a:pt x="74" y="0"/>
                  </a:lnTo>
                  <a:lnTo>
                    <a:pt x="1" y="42"/>
                  </a:lnTo>
                  <a:lnTo>
                    <a:pt x="1" y="42"/>
                  </a:lnTo>
                  <a:close/>
                </a:path>
              </a:pathLst>
            </a:custGeom>
            <a:solidFill>
              <a:srgbClr val="ffbf8a"/>
            </a:solidFill>
            <a:ln w="9525">
              <a:noFill/>
            </a:ln>
          </p:spPr>
          <p:style>
            <a:lnRef idx="0"/>
            <a:fillRef idx="0"/>
            <a:effectRef idx="0"/>
            <a:fontRef idx="minor"/>
          </p:style>
        </p:sp>
        <p:sp>
          <p:nvSpPr>
            <p:cNvPr id="89" name="Freeform 12"/>
            <p:cNvSpPr/>
            <p:nvPr/>
          </p:nvSpPr>
          <p:spPr>
            <a:xfrm>
              <a:off x="8113680" y="727200"/>
              <a:ext cx="189720" cy="105480"/>
            </a:xfrm>
            <a:custGeom>
              <a:avLst/>
              <a:gdLst/>
              <a:ahLst/>
              <a:rect l="l" t="t" r="r" b="b"/>
              <a:pathLst>
                <a:path w="239" h="133">
                  <a:moveTo>
                    <a:pt x="205" y="133"/>
                  </a:moveTo>
                  <a:lnTo>
                    <a:pt x="239" y="107"/>
                  </a:lnTo>
                  <a:lnTo>
                    <a:pt x="239" y="107"/>
                  </a:lnTo>
                  <a:lnTo>
                    <a:pt x="239" y="103"/>
                  </a:lnTo>
                  <a:lnTo>
                    <a:pt x="237" y="99"/>
                  </a:lnTo>
                  <a:lnTo>
                    <a:pt x="236" y="94"/>
                  </a:lnTo>
                  <a:lnTo>
                    <a:pt x="232" y="86"/>
                  </a:lnTo>
                  <a:lnTo>
                    <a:pt x="230" y="78"/>
                  </a:lnTo>
                  <a:lnTo>
                    <a:pt x="226" y="69"/>
                  </a:lnTo>
                  <a:lnTo>
                    <a:pt x="220" y="61"/>
                  </a:lnTo>
                  <a:lnTo>
                    <a:pt x="215" y="50"/>
                  </a:lnTo>
                  <a:lnTo>
                    <a:pt x="209" y="42"/>
                  </a:lnTo>
                  <a:lnTo>
                    <a:pt x="199" y="33"/>
                  </a:lnTo>
                  <a:lnTo>
                    <a:pt x="190" y="25"/>
                  </a:lnTo>
                  <a:lnTo>
                    <a:pt x="186" y="21"/>
                  </a:lnTo>
                  <a:lnTo>
                    <a:pt x="180" y="18"/>
                  </a:lnTo>
                  <a:lnTo>
                    <a:pt x="173" y="16"/>
                  </a:lnTo>
                  <a:lnTo>
                    <a:pt x="167" y="12"/>
                  </a:lnTo>
                  <a:lnTo>
                    <a:pt x="161" y="10"/>
                  </a:lnTo>
                  <a:lnTo>
                    <a:pt x="154" y="6"/>
                  </a:lnTo>
                  <a:lnTo>
                    <a:pt x="146" y="4"/>
                  </a:lnTo>
                  <a:lnTo>
                    <a:pt x="141" y="4"/>
                  </a:lnTo>
                  <a:lnTo>
                    <a:pt x="133" y="0"/>
                  </a:lnTo>
                  <a:lnTo>
                    <a:pt x="123" y="0"/>
                  </a:lnTo>
                  <a:lnTo>
                    <a:pt x="116" y="0"/>
                  </a:lnTo>
                  <a:lnTo>
                    <a:pt x="110" y="0"/>
                  </a:lnTo>
                  <a:lnTo>
                    <a:pt x="101" y="0"/>
                  </a:lnTo>
                  <a:lnTo>
                    <a:pt x="95" y="2"/>
                  </a:lnTo>
                  <a:lnTo>
                    <a:pt x="89" y="4"/>
                  </a:lnTo>
                  <a:lnTo>
                    <a:pt x="84" y="6"/>
                  </a:lnTo>
                  <a:lnTo>
                    <a:pt x="76" y="8"/>
                  </a:lnTo>
                  <a:lnTo>
                    <a:pt x="70" y="12"/>
                  </a:lnTo>
                  <a:lnTo>
                    <a:pt x="65" y="14"/>
                  </a:lnTo>
                  <a:lnTo>
                    <a:pt x="61" y="18"/>
                  </a:lnTo>
                  <a:lnTo>
                    <a:pt x="55" y="19"/>
                  </a:lnTo>
                  <a:lnTo>
                    <a:pt x="49" y="25"/>
                  </a:lnTo>
                  <a:lnTo>
                    <a:pt x="46" y="29"/>
                  </a:lnTo>
                  <a:lnTo>
                    <a:pt x="42" y="35"/>
                  </a:lnTo>
                  <a:lnTo>
                    <a:pt x="32" y="42"/>
                  </a:lnTo>
                  <a:lnTo>
                    <a:pt x="25" y="52"/>
                  </a:lnTo>
                  <a:lnTo>
                    <a:pt x="21" y="57"/>
                  </a:lnTo>
                  <a:lnTo>
                    <a:pt x="19" y="63"/>
                  </a:lnTo>
                  <a:lnTo>
                    <a:pt x="15" y="69"/>
                  </a:lnTo>
                  <a:lnTo>
                    <a:pt x="13" y="75"/>
                  </a:lnTo>
                  <a:lnTo>
                    <a:pt x="11" y="78"/>
                  </a:lnTo>
                  <a:lnTo>
                    <a:pt x="9" y="84"/>
                  </a:lnTo>
                  <a:lnTo>
                    <a:pt x="6" y="90"/>
                  </a:lnTo>
                  <a:lnTo>
                    <a:pt x="6" y="95"/>
                  </a:lnTo>
                  <a:lnTo>
                    <a:pt x="2" y="101"/>
                  </a:lnTo>
                  <a:lnTo>
                    <a:pt x="2" y="107"/>
                  </a:lnTo>
                  <a:lnTo>
                    <a:pt x="0" y="113"/>
                  </a:lnTo>
                  <a:lnTo>
                    <a:pt x="0" y="118"/>
                  </a:lnTo>
                  <a:lnTo>
                    <a:pt x="85" y="126"/>
                  </a:lnTo>
                  <a:lnTo>
                    <a:pt x="205" y="133"/>
                  </a:lnTo>
                  <a:lnTo>
                    <a:pt x="205" y="133"/>
                  </a:lnTo>
                  <a:close/>
                </a:path>
              </a:pathLst>
            </a:custGeom>
            <a:solidFill>
              <a:srgbClr val="660099"/>
            </a:solidFill>
            <a:ln w="9525">
              <a:noFill/>
            </a:ln>
          </p:spPr>
          <p:style>
            <a:lnRef idx="0"/>
            <a:fillRef idx="0"/>
            <a:effectRef idx="0"/>
            <a:fontRef idx="minor"/>
          </p:style>
        </p:sp>
        <p:sp>
          <p:nvSpPr>
            <p:cNvPr id="90" name="Freeform 13"/>
            <p:cNvSpPr/>
            <p:nvPr/>
          </p:nvSpPr>
          <p:spPr>
            <a:xfrm>
              <a:off x="8158320" y="797040"/>
              <a:ext cx="234360" cy="56520"/>
            </a:xfrm>
            <a:custGeom>
              <a:avLst/>
              <a:gdLst/>
              <a:ahLst/>
              <a:rect l="l" t="t" r="r" b="b"/>
              <a:pathLst>
                <a:path w="296" h="72">
                  <a:moveTo>
                    <a:pt x="0" y="38"/>
                  </a:moveTo>
                  <a:lnTo>
                    <a:pt x="4" y="38"/>
                  </a:lnTo>
                  <a:lnTo>
                    <a:pt x="8" y="38"/>
                  </a:lnTo>
                  <a:lnTo>
                    <a:pt x="15" y="40"/>
                  </a:lnTo>
                  <a:lnTo>
                    <a:pt x="21" y="40"/>
                  </a:lnTo>
                  <a:lnTo>
                    <a:pt x="30" y="42"/>
                  </a:lnTo>
                  <a:lnTo>
                    <a:pt x="36" y="42"/>
                  </a:lnTo>
                  <a:lnTo>
                    <a:pt x="42" y="44"/>
                  </a:lnTo>
                  <a:lnTo>
                    <a:pt x="48" y="44"/>
                  </a:lnTo>
                  <a:lnTo>
                    <a:pt x="53" y="45"/>
                  </a:lnTo>
                  <a:lnTo>
                    <a:pt x="59" y="45"/>
                  </a:lnTo>
                  <a:lnTo>
                    <a:pt x="65" y="47"/>
                  </a:lnTo>
                  <a:lnTo>
                    <a:pt x="72" y="47"/>
                  </a:lnTo>
                  <a:lnTo>
                    <a:pt x="78" y="47"/>
                  </a:lnTo>
                  <a:lnTo>
                    <a:pt x="86" y="49"/>
                  </a:lnTo>
                  <a:lnTo>
                    <a:pt x="93" y="51"/>
                  </a:lnTo>
                  <a:lnTo>
                    <a:pt x="99" y="51"/>
                  </a:lnTo>
                  <a:lnTo>
                    <a:pt x="106" y="53"/>
                  </a:lnTo>
                  <a:lnTo>
                    <a:pt x="114" y="53"/>
                  </a:lnTo>
                  <a:lnTo>
                    <a:pt x="122" y="55"/>
                  </a:lnTo>
                  <a:lnTo>
                    <a:pt x="129" y="55"/>
                  </a:lnTo>
                  <a:lnTo>
                    <a:pt x="137" y="57"/>
                  </a:lnTo>
                  <a:lnTo>
                    <a:pt x="144" y="57"/>
                  </a:lnTo>
                  <a:lnTo>
                    <a:pt x="152" y="59"/>
                  </a:lnTo>
                  <a:lnTo>
                    <a:pt x="160" y="61"/>
                  </a:lnTo>
                  <a:lnTo>
                    <a:pt x="167" y="63"/>
                  </a:lnTo>
                  <a:lnTo>
                    <a:pt x="175" y="63"/>
                  </a:lnTo>
                  <a:lnTo>
                    <a:pt x="182" y="63"/>
                  </a:lnTo>
                  <a:lnTo>
                    <a:pt x="190" y="64"/>
                  </a:lnTo>
                  <a:lnTo>
                    <a:pt x="196" y="64"/>
                  </a:lnTo>
                  <a:lnTo>
                    <a:pt x="203" y="66"/>
                  </a:lnTo>
                  <a:lnTo>
                    <a:pt x="211" y="66"/>
                  </a:lnTo>
                  <a:lnTo>
                    <a:pt x="217" y="68"/>
                  </a:lnTo>
                  <a:lnTo>
                    <a:pt x="224" y="68"/>
                  </a:lnTo>
                  <a:lnTo>
                    <a:pt x="230" y="68"/>
                  </a:lnTo>
                  <a:lnTo>
                    <a:pt x="238" y="70"/>
                  </a:lnTo>
                  <a:lnTo>
                    <a:pt x="243" y="70"/>
                  </a:lnTo>
                  <a:lnTo>
                    <a:pt x="249" y="70"/>
                  </a:lnTo>
                  <a:lnTo>
                    <a:pt x="255" y="70"/>
                  </a:lnTo>
                  <a:lnTo>
                    <a:pt x="260" y="72"/>
                  </a:lnTo>
                  <a:lnTo>
                    <a:pt x="264" y="72"/>
                  </a:lnTo>
                  <a:lnTo>
                    <a:pt x="270" y="72"/>
                  </a:lnTo>
                  <a:lnTo>
                    <a:pt x="277" y="72"/>
                  </a:lnTo>
                  <a:lnTo>
                    <a:pt x="285" y="72"/>
                  </a:lnTo>
                  <a:lnTo>
                    <a:pt x="289" y="70"/>
                  </a:lnTo>
                  <a:lnTo>
                    <a:pt x="295" y="70"/>
                  </a:lnTo>
                  <a:lnTo>
                    <a:pt x="295" y="68"/>
                  </a:lnTo>
                  <a:lnTo>
                    <a:pt x="296" y="66"/>
                  </a:lnTo>
                  <a:lnTo>
                    <a:pt x="293" y="63"/>
                  </a:lnTo>
                  <a:lnTo>
                    <a:pt x="289" y="61"/>
                  </a:lnTo>
                  <a:lnTo>
                    <a:pt x="283" y="57"/>
                  </a:lnTo>
                  <a:lnTo>
                    <a:pt x="277" y="53"/>
                  </a:lnTo>
                  <a:lnTo>
                    <a:pt x="272" y="51"/>
                  </a:lnTo>
                  <a:lnTo>
                    <a:pt x="266" y="47"/>
                  </a:lnTo>
                  <a:lnTo>
                    <a:pt x="260" y="44"/>
                  </a:lnTo>
                  <a:lnTo>
                    <a:pt x="255" y="42"/>
                  </a:lnTo>
                  <a:lnTo>
                    <a:pt x="251" y="38"/>
                  </a:lnTo>
                  <a:lnTo>
                    <a:pt x="245" y="36"/>
                  </a:lnTo>
                  <a:lnTo>
                    <a:pt x="239" y="32"/>
                  </a:lnTo>
                  <a:lnTo>
                    <a:pt x="234" y="30"/>
                  </a:lnTo>
                  <a:lnTo>
                    <a:pt x="230" y="26"/>
                  </a:lnTo>
                  <a:lnTo>
                    <a:pt x="226" y="25"/>
                  </a:lnTo>
                  <a:lnTo>
                    <a:pt x="217" y="19"/>
                  </a:lnTo>
                  <a:lnTo>
                    <a:pt x="209" y="17"/>
                  </a:lnTo>
                  <a:lnTo>
                    <a:pt x="201" y="13"/>
                  </a:lnTo>
                  <a:lnTo>
                    <a:pt x="196" y="9"/>
                  </a:lnTo>
                  <a:lnTo>
                    <a:pt x="190" y="6"/>
                  </a:lnTo>
                  <a:lnTo>
                    <a:pt x="186" y="4"/>
                  </a:lnTo>
                  <a:lnTo>
                    <a:pt x="179" y="0"/>
                  </a:lnTo>
                  <a:lnTo>
                    <a:pt x="177" y="0"/>
                  </a:lnTo>
                  <a:lnTo>
                    <a:pt x="177" y="0"/>
                  </a:lnTo>
                  <a:lnTo>
                    <a:pt x="173" y="2"/>
                  </a:lnTo>
                  <a:lnTo>
                    <a:pt x="169" y="6"/>
                  </a:lnTo>
                  <a:lnTo>
                    <a:pt x="163" y="9"/>
                  </a:lnTo>
                  <a:lnTo>
                    <a:pt x="158" y="11"/>
                  </a:lnTo>
                  <a:lnTo>
                    <a:pt x="152" y="13"/>
                  </a:lnTo>
                  <a:lnTo>
                    <a:pt x="144" y="15"/>
                  </a:lnTo>
                  <a:lnTo>
                    <a:pt x="137" y="17"/>
                  </a:lnTo>
                  <a:lnTo>
                    <a:pt x="133" y="17"/>
                  </a:lnTo>
                  <a:lnTo>
                    <a:pt x="129" y="17"/>
                  </a:lnTo>
                  <a:lnTo>
                    <a:pt x="124" y="19"/>
                  </a:lnTo>
                  <a:lnTo>
                    <a:pt x="118" y="19"/>
                  </a:lnTo>
                  <a:lnTo>
                    <a:pt x="112" y="19"/>
                  </a:lnTo>
                  <a:lnTo>
                    <a:pt x="106" y="21"/>
                  </a:lnTo>
                  <a:lnTo>
                    <a:pt x="103" y="21"/>
                  </a:lnTo>
                  <a:lnTo>
                    <a:pt x="97" y="23"/>
                  </a:lnTo>
                  <a:lnTo>
                    <a:pt x="89" y="23"/>
                  </a:lnTo>
                  <a:lnTo>
                    <a:pt x="82" y="23"/>
                  </a:lnTo>
                  <a:lnTo>
                    <a:pt x="78" y="23"/>
                  </a:lnTo>
                  <a:lnTo>
                    <a:pt x="72" y="25"/>
                  </a:lnTo>
                  <a:lnTo>
                    <a:pt x="67" y="25"/>
                  </a:lnTo>
                  <a:lnTo>
                    <a:pt x="61" y="25"/>
                  </a:lnTo>
                  <a:lnTo>
                    <a:pt x="55" y="26"/>
                  </a:lnTo>
                  <a:lnTo>
                    <a:pt x="51" y="26"/>
                  </a:lnTo>
                  <a:lnTo>
                    <a:pt x="44" y="26"/>
                  </a:lnTo>
                  <a:lnTo>
                    <a:pt x="36" y="28"/>
                  </a:lnTo>
                  <a:lnTo>
                    <a:pt x="29" y="30"/>
                  </a:lnTo>
                  <a:lnTo>
                    <a:pt x="23" y="32"/>
                  </a:lnTo>
                  <a:lnTo>
                    <a:pt x="17" y="32"/>
                  </a:lnTo>
                  <a:lnTo>
                    <a:pt x="11" y="34"/>
                  </a:lnTo>
                  <a:lnTo>
                    <a:pt x="8" y="34"/>
                  </a:lnTo>
                  <a:lnTo>
                    <a:pt x="6" y="36"/>
                  </a:lnTo>
                  <a:lnTo>
                    <a:pt x="2" y="36"/>
                  </a:lnTo>
                  <a:lnTo>
                    <a:pt x="0" y="38"/>
                  </a:lnTo>
                  <a:lnTo>
                    <a:pt x="0" y="38"/>
                  </a:lnTo>
                  <a:close/>
                </a:path>
              </a:pathLst>
            </a:custGeom>
            <a:solidFill>
              <a:srgbClr val="990066"/>
            </a:solidFill>
            <a:ln w="9525">
              <a:noFill/>
            </a:ln>
          </p:spPr>
          <p:style>
            <a:lnRef idx="0"/>
            <a:fillRef idx="0"/>
            <a:effectRef idx="0"/>
            <a:fontRef idx="minor"/>
          </p:style>
        </p:sp>
        <p:sp>
          <p:nvSpPr>
            <p:cNvPr id="91" name="Freeform 14"/>
            <p:cNvSpPr/>
            <p:nvPr/>
          </p:nvSpPr>
          <p:spPr>
            <a:xfrm>
              <a:off x="7746840" y="928800"/>
              <a:ext cx="534240" cy="548640"/>
            </a:xfrm>
            <a:custGeom>
              <a:avLst/>
              <a:gdLst/>
              <a:ahLst/>
              <a:rect l="l" t="t" r="r" b="b"/>
              <a:pathLst>
                <a:path w="675" h="694">
                  <a:moveTo>
                    <a:pt x="166" y="694"/>
                  </a:moveTo>
                  <a:lnTo>
                    <a:pt x="259" y="561"/>
                  </a:lnTo>
                  <a:lnTo>
                    <a:pt x="587" y="196"/>
                  </a:lnTo>
                  <a:lnTo>
                    <a:pt x="675" y="192"/>
                  </a:lnTo>
                  <a:lnTo>
                    <a:pt x="673" y="188"/>
                  </a:lnTo>
                  <a:lnTo>
                    <a:pt x="667" y="183"/>
                  </a:lnTo>
                  <a:lnTo>
                    <a:pt x="663" y="177"/>
                  </a:lnTo>
                  <a:lnTo>
                    <a:pt x="660" y="171"/>
                  </a:lnTo>
                  <a:lnTo>
                    <a:pt x="654" y="166"/>
                  </a:lnTo>
                  <a:lnTo>
                    <a:pt x="650" y="160"/>
                  </a:lnTo>
                  <a:lnTo>
                    <a:pt x="644" y="150"/>
                  </a:lnTo>
                  <a:lnTo>
                    <a:pt x="637" y="143"/>
                  </a:lnTo>
                  <a:lnTo>
                    <a:pt x="629" y="133"/>
                  </a:lnTo>
                  <a:lnTo>
                    <a:pt x="623" y="126"/>
                  </a:lnTo>
                  <a:lnTo>
                    <a:pt x="614" y="116"/>
                  </a:lnTo>
                  <a:lnTo>
                    <a:pt x="606" y="109"/>
                  </a:lnTo>
                  <a:lnTo>
                    <a:pt x="597" y="99"/>
                  </a:lnTo>
                  <a:lnTo>
                    <a:pt x="589" y="91"/>
                  </a:lnTo>
                  <a:lnTo>
                    <a:pt x="584" y="86"/>
                  </a:lnTo>
                  <a:lnTo>
                    <a:pt x="578" y="80"/>
                  </a:lnTo>
                  <a:lnTo>
                    <a:pt x="572" y="76"/>
                  </a:lnTo>
                  <a:lnTo>
                    <a:pt x="568" y="71"/>
                  </a:lnTo>
                  <a:lnTo>
                    <a:pt x="563" y="67"/>
                  </a:lnTo>
                  <a:lnTo>
                    <a:pt x="557" y="63"/>
                  </a:lnTo>
                  <a:lnTo>
                    <a:pt x="551" y="57"/>
                  </a:lnTo>
                  <a:lnTo>
                    <a:pt x="547" y="53"/>
                  </a:lnTo>
                  <a:lnTo>
                    <a:pt x="540" y="50"/>
                  </a:lnTo>
                  <a:lnTo>
                    <a:pt x="534" y="46"/>
                  </a:lnTo>
                  <a:lnTo>
                    <a:pt x="530" y="40"/>
                  </a:lnTo>
                  <a:lnTo>
                    <a:pt x="525" y="38"/>
                  </a:lnTo>
                  <a:lnTo>
                    <a:pt x="519" y="34"/>
                  </a:lnTo>
                  <a:lnTo>
                    <a:pt x="513" y="31"/>
                  </a:lnTo>
                  <a:lnTo>
                    <a:pt x="508" y="27"/>
                  </a:lnTo>
                  <a:lnTo>
                    <a:pt x="502" y="25"/>
                  </a:lnTo>
                  <a:lnTo>
                    <a:pt x="496" y="21"/>
                  </a:lnTo>
                  <a:lnTo>
                    <a:pt x="490" y="17"/>
                  </a:lnTo>
                  <a:lnTo>
                    <a:pt x="483" y="15"/>
                  </a:lnTo>
                  <a:lnTo>
                    <a:pt x="477" y="12"/>
                  </a:lnTo>
                  <a:lnTo>
                    <a:pt x="471" y="10"/>
                  </a:lnTo>
                  <a:lnTo>
                    <a:pt x="466" y="8"/>
                  </a:lnTo>
                  <a:lnTo>
                    <a:pt x="460" y="6"/>
                  </a:lnTo>
                  <a:lnTo>
                    <a:pt x="454" y="6"/>
                  </a:lnTo>
                  <a:lnTo>
                    <a:pt x="449" y="4"/>
                  </a:lnTo>
                  <a:lnTo>
                    <a:pt x="443" y="2"/>
                  </a:lnTo>
                  <a:lnTo>
                    <a:pt x="437" y="0"/>
                  </a:lnTo>
                  <a:lnTo>
                    <a:pt x="432" y="0"/>
                  </a:lnTo>
                  <a:lnTo>
                    <a:pt x="424" y="0"/>
                  </a:lnTo>
                  <a:lnTo>
                    <a:pt x="418" y="0"/>
                  </a:lnTo>
                  <a:lnTo>
                    <a:pt x="414" y="0"/>
                  </a:lnTo>
                  <a:lnTo>
                    <a:pt x="409" y="2"/>
                  </a:lnTo>
                  <a:lnTo>
                    <a:pt x="401" y="2"/>
                  </a:lnTo>
                  <a:lnTo>
                    <a:pt x="395" y="6"/>
                  </a:lnTo>
                  <a:lnTo>
                    <a:pt x="388" y="8"/>
                  </a:lnTo>
                  <a:lnTo>
                    <a:pt x="382" y="10"/>
                  </a:lnTo>
                  <a:lnTo>
                    <a:pt x="375" y="14"/>
                  </a:lnTo>
                  <a:lnTo>
                    <a:pt x="367" y="19"/>
                  </a:lnTo>
                  <a:lnTo>
                    <a:pt x="359" y="25"/>
                  </a:lnTo>
                  <a:lnTo>
                    <a:pt x="354" y="33"/>
                  </a:lnTo>
                  <a:lnTo>
                    <a:pt x="346" y="38"/>
                  </a:lnTo>
                  <a:lnTo>
                    <a:pt x="338" y="46"/>
                  </a:lnTo>
                  <a:lnTo>
                    <a:pt x="331" y="53"/>
                  </a:lnTo>
                  <a:lnTo>
                    <a:pt x="323" y="63"/>
                  </a:lnTo>
                  <a:lnTo>
                    <a:pt x="316" y="71"/>
                  </a:lnTo>
                  <a:lnTo>
                    <a:pt x="306" y="80"/>
                  </a:lnTo>
                  <a:lnTo>
                    <a:pt x="299" y="91"/>
                  </a:lnTo>
                  <a:lnTo>
                    <a:pt x="291" y="101"/>
                  </a:lnTo>
                  <a:lnTo>
                    <a:pt x="281" y="112"/>
                  </a:lnTo>
                  <a:lnTo>
                    <a:pt x="274" y="124"/>
                  </a:lnTo>
                  <a:lnTo>
                    <a:pt x="264" y="135"/>
                  </a:lnTo>
                  <a:lnTo>
                    <a:pt x="257" y="147"/>
                  </a:lnTo>
                  <a:lnTo>
                    <a:pt x="247" y="158"/>
                  </a:lnTo>
                  <a:lnTo>
                    <a:pt x="240" y="171"/>
                  </a:lnTo>
                  <a:lnTo>
                    <a:pt x="232" y="185"/>
                  </a:lnTo>
                  <a:lnTo>
                    <a:pt x="223" y="198"/>
                  </a:lnTo>
                  <a:lnTo>
                    <a:pt x="213" y="211"/>
                  </a:lnTo>
                  <a:lnTo>
                    <a:pt x="205" y="224"/>
                  </a:lnTo>
                  <a:lnTo>
                    <a:pt x="198" y="238"/>
                  </a:lnTo>
                  <a:lnTo>
                    <a:pt x="188" y="253"/>
                  </a:lnTo>
                  <a:lnTo>
                    <a:pt x="181" y="266"/>
                  </a:lnTo>
                  <a:lnTo>
                    <a:pt x="173" y="280"/>
                  </a:lnTo>
                  <a:lnTo>
                    <a:pt x="164" y="293"/>
                  </a:lnTo>
                  <a:lnTo>
                    <a:pt x="156" y="308"/>
                  </a:lnTo>
                  <a:lnTo>
                    <a:pt x="148" y="321"/>
                  </a:lnTo>
                  <a:lnTo>
                    <a:pt x="141" y="335"/>
                  </a:lnTo>
                  <a:lnTo>
                    <a:pt x="131" y="350"/>
                  </a:lnTo>
                  <a:lnTo>
                    <a:pt x="124" y="363"/>
                  </a:lnTo>
                  <a:lnTo>
                    <a:pt x="116" y="377"/>
                  </a:lnTo>
                  <a:lnTo>
                    <a:pt x="109" y="390"/>
                  </a:lnTo>
                  <a:lnTo>
                    <a:pt x="101" y="403"/>
                  </a:lnTo>
                  <a:lnTo>
                    <a:pt x="95" y="416"/>
                  </a:lnTo>
                  <a:lnTo>
                    <a:pt x="88" y="430"/>
                  </a:lnTo>
                  <a:lnTo>
                    <a:pt x="82" y="441"/>
                  </a:lnTo>
                  <a:lnTo>
                    <a:pt x="74" y="454"/>
                  </a:lnTo>
                  <a:lnTo>
                    <a:pt x="69" y="468"/>
                  </a:lnTo>
                  <a:lnTo>
                    <a:pt x="63" y="477"/>
                  </a:lnTo>
                  <a:lnTo>
                    <a:pt x="55" y="491"/>
                  </a:lnTo>
                  <a:lnTo>
                    <a:pt x="50" y="502"/>
                  </a:lnTo>
                  <a:lnTo>
                    <a:pt x="46" y="511"/>
                  </a:lnTo>
                  <a:lnTo>
                    <a:pt x="40" y="521"/>
                  </a:lnTo>
                  <a:lnTo>
                    <a:pt x="34" y="530"/>
                  </a:lnTo>
                  <a:lnTo>
                    <a:pt x="29" y="540"/>
                  </a:lnTo>
                  <a:lnTo>
                    <a:pt x="25" y="549"/>
                  </a:lnTo>
                  <a:lnTo>
                    <a:pt x="21" y="557"/>
                  </a:lnTo>
                  <a:lnTo>
                    <a:pt x="17" y="565"/>
                  </a:lnTo>
                  <a:lnTo>
                    <a:pt x="14" y="570"/>
                  </a:lnTo>
                  <a:lnTo>
                    <a:pt x="12" y="578"/>
                  </a:lnTo>
                  <a:lnTo>
                    <a:pt x="8" y="584"/>
                  </a:lnTo>
                  <a:lnTo>
                    <a:pt x="4" y="589"/>
                  </a:lnTo>
                  <a:lnTo>
                    <a:pt x="2" y="593"/>
                  </a:lnTo>
                  <a:lnTo>
                    <a:pt x="2" y="597"/>
                  </a:lnTo>
                  <a:lnTo>
                    <a:pt x="0" y="601"/>
                  </a:lnTo>
                  <a:lnTo>
                    <a:pt x="0" y="605"/>
                  </a:lnTo>
                  <a:lnTo>
                    <a:pt x="166" y="694"/>
                  </a:lnTo>
                  <a:lnTo>
                    <a:pt x="166" y="694"/>
                  </a:lnTo>
                  <a:close/>
                </a:path>
              </a:pathLst>
            </a:custGeom>
            <a:solidFill>
              <a:srgbClr val="4766c7"/>
            </a:solidFill>
            <a:ln w="9525">
              <a:noFill/>
            </a:ln>
          </p:spPr>
          <p:style>
            <a:lnRef idx="0"/>
            <a:fillRef idx="0"/>
            <a:effectRef idx="0"/>
            <a:fontRef idx="minor"/>
          </p:style>
        </p:sp>
        <p:sp>
          <p:nvSpPr>
            <p:cNvPr id="92" name="Freeform 15"/>
            <p:cNvSpPr/>
            <p:nvPr/>
          </p:nvSpPr>
          <p:spPr>
            <a:xfrm>
              <a:off x="7875720" y="1108080"/>
              <a:ext cx="326160" cy="340560"/>
            </a:xfrm>
            <a:custGeom>
              <a:avLst/>
              <a:gdLst/>
              <a:ahLst/>
              <a:rect l="l" t="t" r="r" b="b"/>
              <a:pathLst>
                <a:path w="412" h="432">
                  <a:moveTo>
                    <a:pt x="0" y="428"/>
                  </a:moveTo>
                  <a:lnTo>
                    <a:pt x="0" y="426"/>
                  </a:lnTo>
                  <a:lnTo>
                    <a:pt x="2" y="424"/>
                  </a:lnTo>
                  <a:lnTo>
                    <a:pt x="2" y="419"/>
                  </a:lnTo>
                  <a:lnTo>
                    <a:pt x="5" y="415"/>
                  </a:lnTo>
                  <a:lnTo>
                    <a:pt x="7" y="407"/>
                  </a:lnTo>
                  <a:lnTo>
                    <a:pt x="11" y="400"/>
                  </a:lnTo>
                  <a:lnTo>
                    <a:pt x="17" y="390"/>
                  </a:lnTo>
                  <a:lnTo>
                    <a:pt x="21" y="381"/>
                  </a:lnTo>
                  <a:lnTo>
                    <a:pt x="24" y="375"/>
                  </a:lnTo>
                  <a:lnTo>
                    <a:pt x="26" y="369"/>
                  </a:lnTo>
                  <a:lnTo>
                    <a:pt x="30" y="363"/>
                  </a:lnTo>
                  <a:lnTo>
                    <a:pt x="34" y="358"/>
                  </a:lnTo>
                  <a:lnTo>
                    <a:pt x="36" y="350"/>
                  </a:lnTo>
                  <a:lnTo>
                    <a:pt x="40" y="344"/>
                  </a:lnTo>
                  <a:lnTo>
                    <a:pt x="43" y="337"/>
                  </a:lnTo>
                  <a:lnTo>
                    <a:pt x="47" y="331"/>
                  </a:lnTo>
                  <a:lnTo>
                    <a:pt x="51" y="323"/>
                  </a:lnTo>
                  <a:lnTo>
                    <a:pt x="55" y="316"/>
                  </a:lnTo>
                  <a:lnTo>
                    <a:pt x="59" y="308"/>
                  </a:lnTo>
                  <a:lnTo>
                    <a:pt x="64" y="303"/>
                  </a:lnTo>
                  <a:lnTo>
                    <a:pt x="70" y="293"/>
                  </a:lnTo>
                  <a:lnTo>
                    <a:pt x="74" y="285"/>
                  </a:lnTo>
                  <a:lnTo>
                    <a:pt x="80" y="278"/>
                  </a:lnTo>
                  <a:lnTo>
                    <a:pt x="85" y="270"/>
                  </a:lnTo>
                  <a:lnTo>
                    <a:pt x="89" y="261"/>
                  </a:lnTo>
                  <a:lnTo>
                    <a:pt x="95" y="253"/>
                  </a:lnTo>
                  <a:lnTo>
                    <a:pt x="100" y="244"/>
                  </a:lnTo>
                  <a:lnTo>
                    <a:pt x="106" y="236"/>
                  </a:lnTo>
                  <a:lnTo>
                    <a:pt x="112" y="227"/>
                  </a:lnTo>
                  <a:lnTo>
                    <a:pt x="118" y="217"/>
                  </a:lnTo>
                  <a:lnTo>
                    <a:pt x="123" y="209"/>
                  </a:lnTo>
                  <a:lnTo>
                    <a:pt x="131" y="202"/>
                  </a:lnTo>
                  <a:lnTo>
                    <a:pt x="137" y="192"/>
                  </a:lnTo>
                  <a:lnTo>
                    <a:pt x="142" y="183"/>
                  </a:lnTo>
                  <a:lnTo>
                    <a:pt x="150" y="173"/>
                  </a:lnTo>
                  <a:lnTo>
                    <a:pt x="157" y="166"/>
                  </a:lnTo>
                  <a:lnTo>
                    <a:pt x="165" y="156"/>
                  </a:lnTo>
                  <a:lnTo>
                    <a:pt x="171" y="147"/>
                  </a:lnTo>
                  <a:lnTo>
                    <a:pt x="178" y="139"/>
                  </a:lnTo>
                  <a:lnTo>
                    <a:pt x="188" y="130"/>
                  </a:lnTo>
                  <a:lnTo>
                    <a:pt x="194" y="120"/>
                  </a:lnTo>
                  <a:lnTo>
                    <a:pt x="201" y="113"/>
                  </a:lnTo>
                  <a:lnTo>
                    <a:pt x="209" y="103"/>
                  </a:lnTo>
                  <a:lnTo>
                    <a:pt x="218" y="94"/>
                  </a:lnTo>
                  <a:lnTo>
                    <a:pt x="226" y="86"/>
                  </a:lnTo>
                  <a:lnTo>
                    <a:pt x="233" y="78"/>
                  </a:lnTo>
                  <a:lnTo>
                    <a:pt x="243" y="69"/>
                  </a:lnTo>
                  <a:lnTo>
                    <a:pt x="252" y="61"/>
                  </a:lnTo>
                  <a:lnTo>
                    <a:pt x="260" y="54"/>
                  </a:lnTo>
                  <a:lnTo>
                    <a:pt x="268" y="44"/>
                  </a:lnTo>
                  <a:lnTo>
                    <a:pt x="277" y="36"/>
                  </a:lnTo>
                  <a:lnTo>
                    <a:pt x="287" y="29"/>
                  </a:lnTo>
                  <a:lnTo>
                    <a:pt x="296" y="21"/>
                  </a:lnTo>
                  <a:lnTo>
                    <a:pt x="306" y="14"/>
                  </a:lnTo>
                  <a:lnTo>
                    <a:pt x="315" y="6"/>
                  </a:lnTo>
                  <a:lnTo>
                    <a:pt x="327" y="0"/>
                  </a:lnTo>
                  <a:lnTo>
                    <a:pt x="412" y="120"/>
                  </a:lnTo>
                  <a:lnTo>
                    <a:pt x="53" y="432"/>
                  </a:lnTo>
                  <a:lnTo>
                    <a:pt x="0" y="428"/>
                  </a:lnTo>
                  <a:lnTo>
                    <a:pt x="0" y="428"/>
                  </a:lnTo>
                  <a:close/>
                </a:path>
              </a:pathLst>
            </a:custGeom>
            <a:solidFill>
              <a:srgbClr val="3047b0"/>
            </a:solidFill>
            <a:ln w="9525">
              <a:noFill/>
            </a:ln>
          </p:spPr>
          <p:style>
            <a:lnRef idx="0"/>
            <a:fillRef idx="0"/>
            <a:effectRef idx="0"/>
            <a:fontRef idx="minor"/>
          </p:style>
        </p:sp>
        <p:sp>
          <p:nvSpPr>
            <p:cNvPr id="93" name="Freeform 16"/>
            <p:cNvSpPr/>
            <p:nvPr/>
          </p:nvSpPr>
          <p:spPr>
            <a:xfrm>
              <a:off x="8432640" y="1074600"/>
              <a:ext cx="78480" cy="154800"/>
            </a:xfrm>
            <a:custGeom>
              <a:avLst/>
              <a:gdLst/>
              <a:ahLst/>
              <a:rect l="l" t="t" r="r" b="b"/>
              <a:pathLst>
                <a:path w="99" h="195">
                  <a:moveTo>
                    <a:pt x="24" y="195"/>
                  </a:moveTo>
                  <a:lnTo>
                    <a:pt x="99" y="135"/>
                  </a:lnTo>
                  <a:lnTo>
                    <a:pt x="97" y="41"/>
                  </a:lnTo>
                  <a:lnTo>
                    <a:pt x="24" y="0"/>
                  </a:lnTo>
                  <a:lnTo>
                    <a:pt x="36" y="74"/>
                  </a:lnTo>
                  <a:lnTo>
                    <a:pt x="0" y="91"/>
                  </a:lnTo>
                  <a:lnTo>
                    <a:pt x="51" y="152"/>
                  </a:lnTo>
                  <a:lnTo>
                    <a:pt x="24" y="195"/>
                  </a:lnTo>
                  <a:lnTo>
                    <a:pt x="24" y="195"/>
                  </a:lnTo>
                  <a:close/>
                </a:path>
              </a:pathLst>
            </a:custGeom>
            <a:solidFill>
              <a:srgbClr val="e87a63"/>
            </a:solidFill>
            <a:ln w="9525">
              <a:noFill/>
            </a:ln>
          </p:spPr>
          <p:style>
            <a:lnRef idx="0"/>
            <a:fillRef idx="0"/>
            <a:effectRef idx="0"/>
            <a:fontRef idx="minor"/>
          </p:style>
        </p:sp>
        <p:sp>
          <p:nvSpPr>
            <p:cNvPr id="94" name="Freeform 17"/>
            <p:cNvSpPr/>
            <p:nvPr/>
          </p:nvSpPr>
          <p:spPr>
            <a:xfrm>
              <a:off x="8350200" y="1179360"/>
              <a:ext cx="161280" cy="207360"/>
            </a:xfrm>
            <a:custGeom>
              <a:avLst/>
              <a:gdLst/>
              <a:ahLst/>
              <a:rect l="l" t="t" r="r" b="b"/>
              <a:pathLst>
                <a:path w="204" h="262">
                  <a:moveTo>
                    <a:pt x="27" y="173"/>
                  </a:moveTo>
                  <a:lnTo>
                    <a:pt x="105" y="262"/>
                  </a:lnTo>
                  <a:lnTo>
                    <a:pt x="204" y="0"/>
                  </a:lnTo>
                  <a:lnTo>
                    <a:pt x="202" y="0"/>
                  </a:lnTo>
                  <a:lnTo>
                    <a:pt x="198" y="0"/>
                  </a:lnTo>
                  <a:lnTo>
                    <a:pt x="190" y="0"/>
                  </a:lnTo>
                  <a:lnTo>
                    <a:pt x="185" y="2"/>
                  </a:lnTo>
                  <a:lnTo>
                    <a:pt x="179" y="2"/>
                  </a:lnTo>
                  <a:lnTo>
                    <a:pt x="173" y="3"/>
                  </a:lnTo>
                  <a:lnTo>
                    <a:pt x="167" y="3"/>
                  </a:lnTo>
                  <a:lnTo>
                    <a:pt x="162" y="7"/>
                  </a:lnTo>
                  <a:lnTo>
                    <a:pt x="154" y="9"/>
                  </a:lnTo>
                  <a:lnTo>
                    <a:pt x="148" y="11"/>
                  </a:lnTo>
                  <a:lnTo>
                    <a:pt x="141" y="13"/>
                  </a:lnTo>
                  <a:lnTo>
                    <a:pt x="135" y="17"/>
                  </a:lnTo>
                  <a:lnTo>
                    <a:pt x="128" y="21"/>
                  </a:lnTo>
                  <a:lnTo>
                    <a:pt x="120" y="22"/>
                  </a:lnTo>
                  <a:lnTo>
                    <a:pt x="110" y="26"/>
                  </a:lnTo>
                  <a:lnTo>
                    <a:pt x="103" y="32"/>
                  </a:lnTo>
                  <a:lnTo>
                    <a:pt x="95" y="36"/>
                  </a:lnTo>
                  <a:lnTo>
                    <a:pt x="86" y="41"/>
                  </a:lnTo>
                  <a:lnTo>
                    <a:pt x="78" y="47"/>
                  </a:lnTo>
                  <a:lnTo>
                    <a:pt x="71" y="55"/>
                  </a:lnTo>
                  <a:lnTo>
                    <a:pt x="61" y="60"/>
                  </a:lnTo>
                  <a:lnTo>
                    <a:pt x="52" y="66"/>
                  </a:lnTo>
                  <a:lnTo>
                    <a:pt x="42" y="74"/>
                  </a:lnTo>
                  <a:lnTo>
                    <a:pt x="34" y="83"/>
                  </a:lnTo>
                  <a:lnTo>
                    <a:pt x="25" y="91"/>
                  </a:lnTo>
                  <a:lnTo>
                    <a:pt x="17" y="100"/>
                  </a:lnTo>
                  <a:lnTo>
                    <a:pt x="12" y="104"/>
                  </a:lnTo>
                  <a:lnTo>
                    <a:pt x="10" y="110"/>
                  </a:lnTo>
                  <a:lnTo>
                    <a:pt x="4" y="116"/>
                  </a:lnTo>
                  <a:lnTo>
                    <a:pt x="0" y="121"/>
                  </a:lnTo>
                  <a:lnTo>
                    <a:pt x="27" y="173"/>
                  </a:lnTo>
                  <a:lnTo>
                    <a:pt x="27" y="173"/>
                  </a:lnTo>
                  <a:close/>
                </a:path>
              </a:pathLst>
            </a:custGeom>
            <a:solidFill>
              <a:srgbClr val="ff9985"/>
            </a:solidFill>
            <a:ln w="9525">
              <a:noFill/>
            </a:ln>
          </p:spPr>
          <p:style>
            <a:lnRef idx="0"/>
            <a:fillRef idx="0"/>
            <a:effectRef idx="0"/>
            <a:fontRef idx="minor"/>
          </p:style>
        </p:sp>
        <p:sp>
          <p:nvSpPr>
            <p:cNvPr id="95" name="Freeform 18"/>
            <p:cNvSpPr/>
            <p:nvPr/>
          </p:nvSpPr>
          <p:spPr>
            <a:xfrm>
              <a:off x="8151840" y="1085760"/>
              <a:ext cx="280440" cy="300960"/>
            </a:xfrm>
            <a:custGeom>
              <a:avLst/>
              <a:gdLst/>
              <a:ahLst/>
              <a:rect l="l" t="t" r="r" b="b"/>
              <a:pathLst>
                <a:path w="356" h="378">
                  <a:moveTo>
                    <a:pt x="0" y="17"/>
                  </a:moveTo>
                  <a:lnTo>
                    <a:pt x="145" y="0"/>
                  </a:lnTo>
                  <a:lnTo>
                    <a:pt x="219" y="49"/>
                  </a:lnTo>
                  <a:lnTo>
                    <a:pt x="219" y="51"/>
                  </a:lnTo>
                  <a:lnTo>
                    <a:pt x="223" y="59"/>
                  </a:lnTo>
                  <a:lnTo>
                    <a:pt x="227" y="64"/>
                  </a:lnTo>
                  <a:lnTo>
                    <a:pt x="228" y="72"/>
                  </a:lnTo>
                  <a:lnTo>
                    <a:pt x="232" y="80"/>
                  </a:lnTo>
                  <a:lnTo>
                    <a:pt x="238" y="87"/>
                  </a:lnTo>
                  <a:lnTo>
                    <a:pt x="240" y="91"/>
                  </a:lnTo>
                  <a:lnTo>
                    <a:pt x="242" y="97"/>
                  </a:lnTo>
                  <a:lnTo>
                    <a:pt x="244" y="102"/>
                  </a:lnTo>
                  <a:lnTo>
                    <a:pt x="246" y="108"/>
                  </a:lnTo>
                  <a:lnTo>
                    <a:pt x="249" y="114"/>
                  </a:lnTo>
                  <a:lnTo>
                    <a:pt x="251" y="118"/>
                  </a:lnTo>
                  <a:lnTo>
                    <a:pt x="255" y="125"/>
                  </a:lnTo>
                  <a:lnTo>
                    <a:pt x="257" y="131"/>
                  </a:lnTo>
                  <a:lnTo>
                    <a:pt x="261" y="137"/>
                  </a:lnTo>
                  <a:lnTo>
                    <a:pt x="263" y="142"/>
                  </a:lnTo>
                  <a:lnTo>
                    <a:pt x="265" y="150"/>
                  </a:lnTo>
                  <a:lnTo>
                    <a:pt x="268" y="156"/>
                  </a:lnTo>
                  <a:lnTo>
                    <a:pt x="272" y="163"/>
                  </a:lnTo>
                  <a:lnTo>
                    <a:pt x="276" y="171"/>
                  </a:lnTo>
                  <a:lnTo>
                    <a:pt x="278" y="177"/>
                  </a:lnTo>
                  <a:lnTo>
                    <a:pt x="282" y="184"/>
                  </a:lnTo>
                  <a:lnTo>
                    <a:pt x="285" y="190"/>
                  </a:lnTo>
                  <a:lnTo>
                    <a:pt x="287" y="197"/>
                  </a:lnTo>
                  <a:lnTo>
                    <a:pt x="291" y="203"/>
                  </a:lnTo>
                  <a:lnTo>
                    <a:pt x="293" y="211"/>
                  </a:lnTo>
                  <a:lnTo>
                    <a:pt x="297" y="216"/>
                  </a:lnTo>
                  <a:lnTo>
                    <a:pt x="299" y="224"/>
                  </a:lnTo>
                  <a:lnTo>
                    <a:pt x="303" y="232"/>
                  </a:lnTo>
                  <a:lnTo>
                    <a:pt x="306" y="239"/>
                  </a:lnTo>
                  <a:lnTo>
                    <a:pt x="308" y="245"/>
                  </a:lnTo>
                  <a:lnTo>
                    <a:pt x="312" y="253"/>
                  </a:lnTo>
                  <a:lnTo>
                    <a:pt x="314" y="258"/>
                  </a:lnTo>
                  <a:lnTo>
                    <a:pt x="318" y="266"/>
                  </a:lnTo>
                  <a:lnTo>
                    <a:pt x="320" y="273"/>
                  </a:lnTo>
                  <a:lnTo>
                    <a:pt x="322" y="279"/>
                  </a:lnTo>
                  <a:lnTo>
                    <a:pt x="325" y="287"/>
                  </a:lnTo>
                  <a:lnTo>
                    <a:pt x="329" y="294"/>
                  </a:lnTo>
                  <a:lnTo>
                    <a:pt x="331" y="300"/>
                  </a:lnTo>
                  <a:lnTo>
                    <a:pt x="333" y="306"/>
                  </a:lnTo>
                  <a:lnTo>
                    <a:pt x="335" y="311"/>
                  </a:lnTo>
                  <a:lnTo>
                    <a:pt x="337" y="317"/>
                  </a:lnTo>
                  <a:lnTo>
                    <a:pt x="339" y="323"/>
                  </a:lnTo>
                  <a:lnTo>
                    <a:pt x="341" y="329"/>
                  </a:lnTo>
                  <a:lnTo>
                    <a:pt x="342" y="334"/>
                  </a:lnTo>
                  <a:lnTo>
                    <a:pt x="346" y="340"/>
                  </a:lnTo>
                  <a:lnTo>
                    <a:pt x="346" y="346"/>
                  </a:lnTo>
                  <a:lnTo>
                    <a:pt x="348" y="351"/>
                  </a:lnTo>
                  <a:lnTo>
                    <a:pt x="350" y="355"/>
                  </a:lnTo>
                  <a:lnTo>
                    <a:pt x="352" y="361"/>
                  </a:lnTo>
                  <a:lnTo>
                    <a:pt x="354" y="368"/>
                  </a:lnTo>
                  <a:lnTo>
                    <a:pt x="356" y="378"/>
                  </a:lnTo>
                  <a:lnTo>
                    <a:pt x="354" y="378"/>
                  </a:lnTo>
                  <a:lnTo>
                    <a:pt x="352" y="376"/>
                  </a:lnTo>
                  <a:lnTo>
                    <a:pt x="350" y="374"/>
                  </a:lnTo>
                  <a:lnTo>
                    <a:pt x="344" y="372"/>
                  </a:lnTo>
                  <a:lnTo>
                    <a:pt x="339" y="370"/>
                  </a:lnTo>
                  <a:lnTo>
                    <a:pt x="331" y="367"/>
                  </a:lnTo>
                  <a:lnTo>
                    <a:pt x="322" y="363"/>
                  </a:lnTo>
                  <a:lnTo>
                    <a:pt x="314" y="361"/>
                  </a:lnTo>
                  <a:lnTo>
                    <a:pt x="308" y="357"/>
                  </a:lnTo>
                  <a:lnTo>
                    <a:pt x="303" y="355"/>
                  </a:lnTo>
                  <a:lnTo>
                    <a:pt x="297" y="351"/>
                  </a:lnTo>
                  <a:lnTo>
                    <a:pt x="293" y="349"/>
                  </a:lnTo>
                  <a:lnTo>
                    <a:pt x="287" y="348"/>
                  </a:lnTo>
                  <a:lnTo>
                    <a:pt x="282" y="344"/>
                  </a:lnTo>
                  <a:lnTo>
                    <a:pt x="274" y="342"/>
                  </a:lnTo>
                  <a:lnTo>
                    <a:pt x="268" y="340"/>
                  </a:lnTo>
                  <a:lnTo>
                    <a:pt x="261" y="336"/>
                  </a:lnTo>
                  <a:lnTo>
                    <a:pt x="255" y="334"/>
                  </a:lnTo>
                  <a:lnTo>
                    <a:pt x="249" y="330"/>
                  </a:lnTo>
                  <a:lnTo>
                    <a:pt x="242" y="327"/>
                  </a:lnTo>
                  <a:lnTo>
                    <a:pt x="234" y="323"/>
                  </a:lnTo>
                  <a:lnTo>
                    <a:pt x="228" y="321"/>
                  </a:lnTo>
                  <a:lnTo>
                    <a:pt x="223" y="317"/>
                  </a:lnTo>
                  <a:lnTo>
                    <a:pt x="215" y="313"/>
                  </a:lnTo>
                  <a:lnTo>
                    <a:pt x="208" y="310"/>
                  </a:lnTo>
                  <a:lnTo>
                    <a:pt x="200" y="306"/>
                  </a:lnTo>
                  <a:lnTo>
                    <a:pt x="192" y="302"/>
                  </a:lnTo>
                  <a:lnTo>
                    <a:pt x="185" y="298"/>
                  </a:lnTo>
                  <a:lnTo>
                    <a:pt x="177" y="294"/>
                  </a:lnTo>
                  <a:lnTo>
                    <a:pt x="171" y="291"/>
                  </a:lnTo>
                  <a:lnTo>
                    <a:pt x="164" y="287"/>
                  </a:lnTo>
                  <a:lnTo>
                    <a:pt x="156" y="283"/>
                  </a:lnTo>
                  <a:lnTo>
                    <a:pt x="147" y="277"/>
                  </a:lnTo>
                  <a:lnTo>
                    <a:pt x="141" y="273"/>
                  </a:lnTo>
                  <a:lnTo>
                    <a:pt x="133" y="270"/>
                  </a:lnTo>
                  <a:lnTo>
                    <a:pt x="126" y="266"/>
                  </a:lnTo>
                  <a:lnTo>
                    <a:pt x="118" y="262"/>
                  </a:lnTo>
                  <a:lnTo>
                    <a:pt x="111" y="258"/>
                  </a:lnTo>
                  <a:lnTo>
                    <a:pt x="105" y="253"/>
                  </a:lnTo>
                  <a:lnTo>
                    <a:pt x="97" y="249"/>
                  </a:lnTo>
                  <a:lnTo>
                    <a:pt x="90" y="243"/>
                  </a:lnTo>
                  <a:lnTo>
                    <a:pt x="82" y="241"/>
                  </a:lnTo>
                  <a:lnTo>
                    <a:pt x="76" y="235"/>
                  </a:lnTo>
                  <a:lnTo>
                    <a:pt x="69" y="232"/>
                  </a:lnTo>
                  <a:lnTo>
                    <a:pt x="61" y="226"/>
                  </a:lnTo>
                  <a:lnTo>
                    <a:pt x="56" y="222"/>
                  </a:lnTo>
                  <a:lnTo>
                    <a:pt x="50" y="216"/>
                  </a:lnTo>
                  <a:lnTo>
                    <a:pt x="44" y="213"/>
                  </a:lnTo>
                  <a:lnTo>
                    <a:pt x="37" y="209"/>
                  </a:lnTo>
                  <a:lnTo>
                    <a:pt x="31" y="205"/>
                  </a:lnTo>
                  <a:lnTo>
                    <a:pt x="25" y="199"/>
                  </a:lnTo>
                  <a:lnTo>
                    <a:pt x="19" y="196"/>
                  </a:lnTo>
                  <a:lnTo>
                    <a:pt x="14" y="192"/>
                  </a:lnTo>
                  <a:lnTo>
                    <a:pt x="8" y="186"/>
                  </a:lnTo>
                  <a:lnTo>
                    <a:pt x="4" y="182"/>
                  </a:lnTo>
                  <a:lnTo>
                    <a:pt x="0" y="178"/>
                  </a:lnTo>
                  <a:lnTo>
                    <a:pt x="0" y="17"/>
                  </a:lnTo>
                  <a:lnTo>
                    <a:pt x="0" y="17"/>
                  </a:lnTo>
                  <a:close/>
                </a:path>
              </a:pathLst>
            </a:custGeom>
            <a:solidFill>
              <a:srgbClr val="ffb387"/>
            </a:solidFill>
            <a:ln w="9525">
              <a:noFill/>
            </a:ln>
          </p:spPr>
          <p:style>
            <a:lnRef idx="0"/>
            <a:fillRef idx="0"/>
            <a:effectRef idx="0"/>
            <a:fontRef idx="minor"/>
          </p:style>
        </p:sp>
        <p:sp>
          <p:nvSpPr>
            <p:cNvPr id="96" name="Freeform 19"/>
            <p:cNvSpPr/>
            <p:nvPr/>
          </p:nvSpPr>
          <p:spPr>
            <a:xfrm>
              <a:off x="8094600" y="1008000"/>
              <a:ext cx="232560" cy="242280"/>
            </a:xfrm>
            <a:custGeom>
              <a:avLst/>
              <a:gdLst/>
              <a:ahLst/>
              <a:rect l="l" t="t" r="r" b="b"/>
              <a:pathLst>
                <a:path w="295" h="306">
                  <a:moveTo>
                    <a:pt x="114" y="306"/>
                  </a:moveTo>
                  <a:lnTo>
                    <a:pt x="114" y="304"/>
                  </a:lnTo>
                  <a:lnTo>
                    <a:pt x="114" y="298"/>
                  </a:lnTo>
                  <a:lnTo>
                    <a:pt x="118" y="291"/>
                  </a:lnTo>
                  <a:lnTo>
                    <a:pt x="122" y="283"/>
                  </a:lnTo>
                  <a:lnTo>
                    <a:pt x="124" y="277"/>
                  </a:lnTo>
                  <a:lnTo>
                    <a:pt x="126" y="272"/>
                  </a:lnTo>
                  <a:lnTo>
                    <a:pt x="128" y="266"/>
                  </a:lnTo>
                  <a:lnTo>
                    <a:pt x="131" y="260"/>
                  </a:lnTo>
                  <a:lnTo>
                    <a:pt x="135" y="253"/>
                  </a:lnTo>
                  <a:lnTo>
                    <a:pt x="139" y="247"/>
                  </a:lnTo>
                  <a:lnTo>
                    <a:pt x="145" y="241"/>
                  </a:lnTo>
                  <a:lnTo>
                    <a:pt x="150" y="236"/>
                  </a:lnTo>
                  <a:lnTo>
                    <a:pt x="154" y="228"/>
                  </a:lnTo>
                  <a:lnTo>
                    <a:pt x="160" y="220"/>
                  </a:lnTo>
                  <a:lnTo>
                    <a:pt x="166" y="215"/>
                  </a:lnTo>
                  <a:lnTo>
                    <a:pt x="173" y="207"/>
                  </a:lnTo>
                  <a:lnTo>
                    <a:pt x="179" y="201"/>
                  </a:lnTo>
                  <a:lnTo>
                    <a:pt x="186" y="194"/>
                  </a:lnTo>
                  <a:lnTo>
                    <a:pt x="194" y="188"/>
                  </a:lnTo>
                  <a:lnTo>
                    <a:pt x="204" y="184"/>
                  </a:lnTo>
                  <a:lnTo>
                    <a:pt x="213" y="177"/>
                  </a:lnTo>
                  <a:lnTo>
                    <a:pt x="223" y="171"/>
                  </a:lnTo>
                  <a:lnTo>
                    <a:pt x="226" y="169"/>
                  </a:lnTo>
                  <a:lnTo>
                    <a:pt x="232" y="167"/>
                  </a:lnTo>
                  <a:lnTo>
                    <a:pt x="238" y="165"/>
                  </a:lnTo>
                  <a:lnTo>
                    <a:pt x="243" y="163"/>
                  </a:lnTo>
                  <a:lnTo>
                    <a:pt x="249" y="160"/>
                  </a:lnTo>
                  <a:lnTo>
                    <a:pt x="255" y="158"/>
                  </a:lnTo>
                  <a:lnTo>
                    <a:pt x="261" y="156"/>
                  </a:lnTo>
                  <a:lnTo>
                    <a:pt x="268" y="156"/>
                  </a:lnTo>
                  <a:lnTo>
                    <a:pt x="274" y="154"/>
                  </a:lnTo>
                  <a:lnTo>
                    <a:pt x="280" y="152"/>
                  </a:lnTo>
                  <a:lnTo>
                    <a:pt x="287" y="152"/>
                  </a:lnTo>
                  <a:lnTo>
                    <a:pt x="295" y="152"/>
                  </a:lnTo>
                  <a:lnTo>
                    <a:pt x="291" y="148"/>
                  </a:lnTo>
                  <a:lnTo>
                    <a:pt x="287" y="141"/>
                  </a:lnTo>
                  <a:lnTo>
                    <a:pt x="283" y="135"/>
                  </a:lnTo>
                  <a:lnTo>
                    <a:pt x="280" y="129"/>
                  </a:lnTo>
                  <a:lnTo>
                    <a:pt x="274" y="122"/>
                  </a:lnTo>
                  <a:lnTo>
                    <a:pt x="270" y="116"/>
                  </a:lnTo>
                  <a:lnTo>
                    <a:pt x="262" y="108"/>
                  </a:lnTo>
                  <a:lnTo>
                    <a:pt x="255" y="99"/>
                  </a:lnTo>
                  <a:lnTo>
                    <a:pt x="247" y="91"/>
                  </a:lnTo>
                  <a:lnTo>
                    <a:pt x="242" y="84"/>
                  </a:lnTo>
                  <a:lnTo>
                    <a:pt x="232" y="74"/>
                  </a:lnTo>
                  <a:lnTo>
                    <a:pt x="224" y="65"/>
                  </a:lnTo>
                  <a:lnTo>
                    <a:pt x="215" y="57"/>
                  </a:lnTo>
                  <a:lnTo>
                    <a:pt x="207" y="49"/>
                  </a:lnTo>
                  <a:lnTo>
                    <a:pt x="202" y="44"/>
                  </a:lnTo>
                  <a:lnTo>
                    <a:pt x="196" y="40"/>
                  </a:lnTo>
                  <a:lnTo>
                    <a:pt x="190" y="36"/>
                  </a:lnTo>
                  <a:lnTo>
                    <a:pt x="186" y="32"/>
                  </a:lnTo>
                  <a:lnTo>
                    <a:pt x="181" y="28"/>
                  </a:lnTo>
                  <a:lnTo>
                    <a:pt x="177" y="25"/>
                  </a:lnTo>
                  <a:lnTo>
                    <a:pt x="171" y="23"/>
                  </a:lnTo>
                  <a:lnTo>
                    <a:pt x="166" y="19"/>
                  </a:lnTo>
                  <a:lnTo>
                    <a:pt x="160" y="17"/>
                  </a:lnTo>
                  <a:lnTo>
                    <a:pt x="154" y="13"/>
                  </a:lnTo>
                  <a:lnTo>
                    <a:pt x="150" y="11"/>
                  </a:lnTo>
                  <a:lnTo>
                    <a:pt x="145" y="9"/>
                  </a:lnTo>
                  <a:lnTo>
                    <a:pt x="139" y="6"/>
                  </a:lnTo>
                  <a:lnTo>
                    <a:pt x="133" y="6"/>
                  </a:lnTo>
                  <a:lnTo>
                    <a:pt x="128" y="4"/>
                  </a:lnTo>
                  <a:lnTo>
                    <a:pt x="124" y="4"/>
                  </a:lnTo>
                  <a:lnTo>
                    <a:pt x="118" y="2"/>
                  </a:lnTo>
                  <a:lnTo>
                    <a:pt x="112" y="0"/>
                  </a:lnTo>
                  <a:lnTo>
                    <a:pt x="107" y="0"/>
                  </a:lnTo>
                  <a:lnTo>
                    <a:pt x="101" y="2"/>
                  </a:lnTo>
                  <a:lnTo>
                    <a:pt x="95" y="2"/>
                  </a:lnTo>
                  <a:lnTo>
                    <a:pt x="90" y="2"/>
                  </a:lnTo>
                  <a:lnTo>
                    <a:pt x="84" y="2"/>
                  </a:lnTo>
                  <a:lnTo>
                    <a:pt x="80" y="6"/>
                  </a:lnTo>
                  <a:lnTo>
                    <a:pt x="74" y="8"/>
                  </a:lnTo>
                  <a:lnTo>
                    <a:pt x="69" y="9"/>
                  </a:lnTo>
                  <a:lnTo>
                    <a:pt x="63" y="13"/>
                  </a:lnTo>
                  <a:lnTo>
                    <a:pt x="57" y="17"/>
                  </a:lnTo>
                  <a:lnTo>
                    <a:pt x="52" y="19"/>
                  </a:lnTo>
                  <a:lnTo>
                    <a:pt x="48" y="25"/>
                  </a:lnTo>
                  <a:lnTo>
                    <a:pt x="42" y="30"/>
                  </a:lnTo>
                  <a:lnTo>
                    <a:pt x="38" y="34"/>
                  </a:lnTo>
                  <a:lnTo>
                    <a:pt x="33" y="40"/>
                  </a:lnTo>
                  <a:lnTo>
                    <a:pt x="27" y="46"/>
                  </a:lnTo>
                  <a:lnTo>
                    <a:pt x="23" y="51"/>
                  </a:lnTo>
                  <a:lnTo>
                    <a:pt x="19" y="57"/>
                  </a:lnTo>
                  <a:lnTo>
                    <a:pt x="15" y="61"/>
                  </a:lnTo>
                  <a:lnTo>
                    <a:pt x="12" y="68"/>
                  </a:lnTo>
                  <a:lnTo>
                    <a:pt x="10" y="74"/>
                  </a:lnTo>
                  <a:lnTo>
                    <a:pt x="8" y="80"/>
                  </a:lnTo>
                  <a:lnTo>
                    <a:pt x="6" y="85"/>
                  </a:lnTo>
                  <a:lnTo>
                    <a:pt x="4" y="91"/>
                  </a:lnTo>
                  <a:lnTo>
                    <a:pt x="2" y="97"/>
                  </a:lnTo>
                  <a:lnTo>
                    <a:pt x="2" y="104"/>
                  </a:lnTo>
                  <a:lnTo>
                    <a:pt x="0" y="110"/>
                  </a:lnTo>
                  <a:lnTo>
                    <a:pt x="0" y="116"/>
                  </a:lnTo>
                  <a:lnTo>
                    <a:pt x="0" y="122"/>
                  </a:lnTo>
                  <a:lnTo>
                    <a:pt x="2" y="129"/>
                  </a:lnTo>
                  <a:lnTo>
                    <a:pt x="2" y="135"/>
                  </a:lnTo>
                  <a:lnTo>
                    <a:pt x="2" y="141"/>
                  </a:lnTo>
                  <a:lnTo>
                    <a:pt x="2" y="146"/>
                  </a:lnTo>
                  <a:lnTo>
                    <a:pt x="4" y="152"/>
                  </a:lnTo>
                  <a:lnTo>
                    <a:pt x="4" y="158"/>
                  </a:lnTo>
                  <a:lnTo>
                    <a:pt x="6" y="163"/>
                  </a:lnTo>
                  <a:lnTo>
                    <a:pt x="8" y="169"/>
                  </a:lnTo>
                  <a:lnTo>
                    <a:pt x="10" y="177"/>
                  </a:lnTo>
                  <a:lnTo>
                    <a:pt x="12" y="182"/>
                  </a:lnTo>
                  <a:lnTo>
                    <a:pt x="14" y="186"/>
                  </a:lnTo>
                  <a:lnTo>
                    <a:pt x="17" y="192"/>
                  </a:lnTo>
                  <a:lnTo>
                    <a:pt x="19" y="200"/>
                  </a:lnTo>
                  <a:lnTo>
                    <a:pt x="23" y="205"/>
                  </a:lnTo>
                  <a:lnTo>
                    <a:pt x="25" y="211"/>
                  </a:lnTo>
                  <a:lnTo>
                    <a:pt x="29" y="217"/>
                  </a:lnTo>
                  <a:lnTo>
                    <a:pt x="33" y="220"/>
                  </a:lnTo>
                  <a:lnTo>
                    <a:pt x="38" y="230"/>
                  </a:lnTo>
                  <a:lnTo>
                    <a:pt x="44" y="241"/>
                  </a:lnTo>
                  <a:lnTo>
                    <a:pt x="50" y="249"/>
                  </a:lnTo>
                  <a:lnTo>
                    <a:pt x="57" y="258"/>
                  </a:lnTo>
                  <a:lnTo>
                    <a:pt x="63" y="266"/>
                  </a:lnTo>
                  <a:lnTo>
                    <a:pt x="71" y="274"/>
                  </a:lnTo>
                  <a:lnTo>
                    <a:pt x="76" y="279"/>
                  </a:lnTo>
                  <a:lnTo>
                    <a:pt x="84" y="287"/>
                  </a:lnTo>
                  <a:lnTo>
                    <a:pt x="90" y="293"/>
                  </a:lnTo>
                  <a:lnTo>
                    <a:pt x="95" y="296"/>
                  </a:lnTo>
                  <a:lnTo>
                    <a:pt x="99" y="300"/>
                  </a:lnTo>
                  <a:lnTo>
                    <a:pt x="103" y="304"/>
                  </a:lnTo>
                  <a:lnTo>
                    <a:pt x="110" y="306"/>
                  </a:lnTo>
                  <a:lnTo>
                    <a:pt x="114" y="306"/>
                  </a:lnTo>
                  <a:lnTo>
                    <a:pt x="114" y="306"/>
                  </a:lnTo>
                  <a:close/>
                </a:path>
              </a:pathLst>
            </a:custGeom>
            <a:solidFill>
              <a:srgbClr val="6e99e0"/>
            </a:solidFill>
            <a:ln w="9525">
              <a:noFill/>
            </a:ln>
          </p:spPr>
          <p:style>
            <a:lnRef idx="0"/>
            <a:fillRef idx="0"/>
            <a:effectRef idx="0"/>
            <a:fontRef idx="minor"/>
          </p:style>
        </p:sp>
        <p:sp>
          <p:nvSpPr>
            <p:cNvPr id="97" name="Freeform 20"/>
            <p:cNvSpPr/>
            <p:nvPr/>
          </p:nvSpPr>
          <p:spPr>
            <a:xfrm>
              <a:off x="8005680" y="2241360"/>
              <a:ext cx="227880" cy="84960"/>
            </a:xfrm>
            <a:custGeom>
              <a:avLst/>
              <a:gdLst/>
              <a:ahLst/>
              <a:rect l="l" t="t" r="r" b="b"/>
              <a:pathLst>
                <a:path w="289" h="106">
                  <a:moveTo>
                    <a:pt x="0" y="0"/>
                  </a:moveTo>
                  <a:lnTo>
                    <a:pt x="27" y="102"/>
                  </a:lnTo>
                  <a:lnTo>
                    <a:pt x="289" y="106"/>
                  </a:lnTo>
                  <a:lnTo>
                    <a:pt x="31" y="0"/>
                  </a:lnTo>
                  <a:lnTo>
                    <a:pt x="0" y="0"/>
                  </a:lnTo>
                  <a:lnTo>
                    <a:pt x="0" y="0"/>
                  </a:lnTo>
                  <a:close/>
                </a:path>
              </a:pathLst>
            </a:custGeom>
            <a:solidFill>
              <a:srgbClr val="12297d"/>
            </a:solidFill>
            <a:ln w="9525">
              <a:noFill/>
            </a:ln>
          </p:spPr>
          <p:style>
            <a:lnRef idx="0"/>
            <a:fillRef idx="0"/>
            <a:effectRef idx="0"/>
            <a:fontRef idx="minor"/>
          </p:style>
        </p:sp>
        <p:sp>
          <p:nvSpPr>
            <p:cNvPr id="98" name="Freeform 21"/>
            <p:cNvSpPr/>
            <p:nvPr/>
          </p:nvSpPr>
          <p:spPr>
            <a:xfrm>
              <a:off x="7951680" y="2147760"/>
              <a:ext cx="97560" cy="175320"/>
            </a:xfrm>
            <a:custGeom>
              <a:avLst/>
              <a:gdLst/>
              <a:ahLst/>
              <a:rect l="l" t="t" r="r" b="b"/>
              <a:pathLst>
                <a:path w="123" h="220">
                  <a:moveTo>
                    <a:pt x="119" y="0"/>
                  </a:moveTo>
                  <a:lnTo>
                    <a:pt x="123" y="64"/>
                  </a:lnTo>
                  <a:lnTo>
                    <a:pt x="93" y="220"/>
                  </a:lnTo>
                  <a:lnTo>
                    <a:pt x="91" y="218"/>
                  </a:lnTo>
                  <a:lnTo>
                    <a:pt x="89" y="216"/>
                  </a:lnTo>
                  <a:lnTo>
                    <a:pt x="83" y="213"/>
                  </a:lnTo>
                  <a:lnTo>
                    <a:pt x="79" y="209"/>
                  </a:lnTo>
                  <a:lnTo>
                    <a:pt x="72" y="201"/>
                  </a:lnTo>
                  <a:lnTo>
                    <a:pt x="66" y="194"/>
                  </a:lnTo>
                  <a:lnTo>
                    <a:pt x="59" y="184"/>
                  </a:lnTo>
                  <a:lnTo>
                    <a:pt x="51" y="175"/>
                  </a:lnTo>
                  <a:lnTo>
                    <a:pt x="45" y="169"/>
                  </a:lnTo>
                  <a:lnTo>
                    <a:pt x="41" y="163"/>
                  </a:lnTo>
                  <a:lnTo>
                    <a:pt x="38" y="158"/>
                  </a:lnTo>
                  <a:lnTo>
                    <a:pt x="34" y="152"/>
                  </a:lnTo>
                  <a:lnTo>
                    <a:pt x="28" y="144"/>
                  </a:lnTo>
                  <a:lnTo>
                    <a:pt x="24" y="137"/>
                  </a:lnTo>
                  <a:lnTo>
                    <a:pt x="21" y="131"/>
                  </a:lnTo>
                  <a:lnTo>
                    <a:pt x="19" y="125"/>
                  </a:lnTo>
                  <a:lnTo>
                    <a:pt x="15" y="118"/>
                  </a:lnTo>
                  <a:lnTo>
                    <a:pt x="11" y="110"/>
                  </a:lnTo>
                  <a:lnTo>
                    <a:pt x="9" y="102"/>
                  </a:lnTo>
                  <a:lnTo>
                    <a:pt x="5" y="95"/>
                  </a:lnTo>
                  <a:lnTo>
                    <a:pt x="3" y="85"/>
                  </a:lnTo>
                  <a:lnTo>
                    <a:pt x="2" y="78"/>
                  </a:lnTo>
                  <a:lnTo>
                    <a:pt x="0" y="70"/>
                  </a:lnTo>
                  <a:lnTo>
                    <a:pt x="0" y="61"/>
                  </a:lnTo>
                  <a:lnTo>
                    <a:pt x="119" y="0"/>
                  </a:lnTo>
                  <a:lnTo>
                    <a:pt x="119" y="0"/>
                  </a:lnTo>
                  <a:close/>
                </a:path>
              </a:pathLst>
            </a:custGeom>
            <a:solidFill>
              <a:srgbClr val="cccc9c"/>
            </a:solidFill>
            <a:ln w="9525">
              <a:noFill/>
            </a:ln>
          </p:spPr>
          <p:style>
            <a:lnRef idx="0"/>
            <a:fillRef idx="0"/>
            <a:effectRef idx="0"/>
            <a:fontRef idx="minor"/>
          </p:style>
        </p:sp>
        <p:sp>
          <p:nvSpPr>
            <p:cNvPr id="99" name="Freeform 22"/>
            <p:cNvSpPr/>
            <p:nvPr/>
          </p:nvSpPr>
          <p:spPr>
            <a:xfrm>
              <a:off x="7940520" y="1752480"/>
              <a:ext cx="219960" cy="464400"/>
            </a:xfrm>
            <a:custGeom>
              <a:avLst/>
              <a:gdLst/>
              <a:ahLst/>
              <a:rect l="l" t="t" r="r" b="b"/>
              <a:pathLst>
                <a:path w="280" h="585">
                  <a:moveTo>
                    <a:pt x="124" y="53"/>
                  </a:moveTo>
                  <a:lnTo>
                    <a:pt x="120" y="55"/>
                  </a:lnTo>
                  <a:lnTo>
                    <a:pt x="116" y="63"/>
                  </a:lnTo>
                  <a:lnTo>
                    <a:pt x="113" y="66"/>
                  </a:lnTo>
                  <a:lnTo>
                    <a:pt x="109" y="72"/>
                  </a:lnTo>
                  <a:lnTo>
                    <a:pt x="103" y="80"/>
                  </a:lnTo>
                  <a:lnTo>
                    <a:pt x="97" y="87"/>
                  </a:lnTo>
                  <a:lnTo>
                    <a:pt x="92" y="97"/>
                  </a:lnTo>
                  <a:lnTo>
                    <a:pt x="84" y="106"/>
                  </a:lnTo>
                  <a:lnTo>
                    <a:pt x="82" y="112"/>
                  </a:lnTo>
                  <a:lnTo>
                    <a:pt x="78" y="118"/>
                  </a:lnTo>
                  <a:lnTo>
                    <a:pt x="76" y="123"/>
                  </a:lnTo>
                  <a:lnTo>
                    <a:pt x="73" y="131"/>
                  </a:lnTo>
                  <a:lnTo>
                    <a:pt x="69" y="137"/>
                  </a:lnTo>
                  <a:lnTo>
                    <a:pt x="65" y="142"/>
                  </a:lnTo>
                  <a:lnTo>
                    <a:pt x="61" y="150"/>
                  </a:lnTo>
                  <a:lnTo>
                    <a:pt x="59" y="158"/>
                  </a:lnTo>
                  <a:lnTo>
                    <a:pt x="56" y="165"/>
                  </a:lnTo>
                  <a:lnTo>
                    <a:pt x="54" y="173"/>
                  </a:lnTo>
                  <a:lnTo>
                    <a:pt x="50" y="180"/>
                  </a:lnTo>
                  <a:lnTo>
                    <a:pt x="48" y="190"/>
                  </a:lnTo>
                  <a:lnTo>
                    <a:pt x="44" y="198"/>
                  </a:lnTo>
                  <a:lnTo>
                    <a:pt x="40" y="205"/>
                  </a:lnTo>
                  <a:lnTo>
                    <a:pt x="37" y="215"/>
                  </a:lnTo>
                  <a:lnTo>
                    <a:pt x="33" y="224"/>
                  </a:lnTo>
                  <a:lnTo>
                    <a:pt x="31" y="232"/>
                  </a:lnTo>
                  <a:lnTo>
                    <a:pt x="27" y="241"/>
                  </a:lnTo>
                  <a:lnTo>
                    <a:pt x="25" y="251"/>
                  </a:lnTo>
                  <a:lnTo>
                    <a:pt x="21" y="262"/>
                  </a:lnTo>
                  <a:lnTo>
                    <a:pt x="19" y="272"/>
                  </a:lnTo>
                  <a:lnTo>
                    <a:pt x="18" y="281"/>
                  </a:lnTo>
                  <a:lnTo>
                    <a:pt x="16" y="293"/>
                  </a:lnTo>
                  <a:lnTo>
                    <a:pt x="14" y="304"/>
                  </a:lnTo>
                  <a:lnTo>
                    <a:pt x="10" y="315"/>
                  </a:lnTo>
                  <a:lnTo>
                    <a:pt x="10" y="327"/>
                  </a:lnTo>
                  <a:lnTo>
                    <a:pt x="8" y="338"/>
                  </a:lnTo>
                  <a:lnTo>
                    <a:pt x="6" y="351"/>
                  </a:lnTo>
                  <a:lnTo>
                    <a:pt x="4" y="361"/>
                  </a:lnTo>
                  <a:lnTo>
                    <a:pt x="4" y="374"/>
                  </a:lnTo>
                  <a:lnTo>
                    <a:pt x="2" y="386"/>
                  </a:lnTo>
                  <a:lnTo>
                    <a:pt x="2" y="399"/>
                  </a:lnTo>
                  <a:lnTo>
                    <a:pt x="0" y="410"/>
                  </a:lnTo>
                  <a:lnTo>
                    <a:pt x="0" y="424"/>
                  </a:lnTo>
                  <a:lnTo>
                    <a:pt x="0" y="437"/>
                  </a:lnTo>
                  <a:lnTo>
                    <a:pt x="2" y="450"/>
                  </a:lnTo>
                  <a:lnTo>
                    <a:pt x="2" y="464"/>
                  </a:lnTo>
                  <a:lnTo>
                    <a:pt x="2" y="479"/>
                  </a:lnTo>
                  <a:lnTo>
                    <a:pt x="4" y="492"/>
                  </a:lnTo>
                  <a:lnTo>
                    <a:pt x="6" y="507"/>
                  </a:lnTo>
                  <a:lnTo>
                    <a:pt x="6" y="521"/>
                  </a:lnTo>
                  <a:lnTo>
                    <a:pt x="10" y="536"/>
                  </a:lnTo>
                  <a:lnTo>
                    <a:pt x="12" y="549"/>
                  </a:lnTo>
                  <a:lnTo>
                    <a:pt x="16" y="566"/>
                  </a:lnTo>
                  <a:lnTo>
                    <a:pt x="18" y="568"/>
                  </a:lnTo>
                  <a:lnTo>
                    <a:pt x="21" y="570"/>
                  </a:lnTo>
                  <a:lnTo>
                    <a:pt x="25" y="572"/>
                  </a:lnTo>
                  <a:lnTo>
                    <a:pt x="31" y="574"/>
                  </a:lnTo>
                  <a:lnTo>
                    <a:pt x="38" y="578"/>
                  </a:lnTo>
                  <a:lnTo>
                    <a:pt x="46" y="580"/>
                  </a:lnTo>
                  <a:lnTo>
                    <a:pt x="56" y="583"/>
                  </a:lnTo>
                  <a:lnTo>
                    <a:pt x="63" y="583"/>
                  </a:lnTo>
                  <a:lnTo>
                    <a:pt x="73" y="585"/>
                  </a:lnTo>
                  <a:lnTo>
                    <a:pt x="78" y="583"/>
                  </a:lnTo>
                  <a:lnTo>
                    <a:pt x="82" y="583"/>
                  </a:lnTo>
                  <a:lnTo>
                    <a:pt x="88" y="583"/>
                  </a:lnTo>
                  <a:lnTo>
                    <a:pt x="94" y="583"/>
                  </a:lnTo>
                  <a:lnTo>
                    <a:pt x="97" y="581"/>
                  </a:lnTo>
                  <a:lnTo>
                    <a:pt x="103" y="580"/>
                  </a:lnTo>
                  <a:lnTo>
                    <a:pt x="109" y="576"/>
                  </a:lnTo>
                  <a:lnTo>
                    <a:pt x="114" y="574"/>
                  </a:lnTo>
                  <a:lnTo>
                    <a:pt x="118" y="572"/>
                  </a:lnTo>
                  <a:lnTo>
                    <a:pt x="124" y="568"/>
                  </a:lnTo>
                  <a:lnTo>
                    <a:pt x="130" y="562"/>
                  </a:lnTo>
                  <a:lnTo>
                    <a:pt x="135" y="559"/>
                  </a:lnTo>
                  <a:lnTo>
                    <a:pt x="280" y="0"/>
                  </a:lnTo>
                  <a:lnTo>
                    <a:pt x="124" y="53"/>
                  </a:lnTo>
                  <a:lnTo>
                    <a:pt x="124" y="53"/>
                  </a:lnTo>
                  <a:close/>
                </a:path>
              </a:pathLst>
            </a:custGeom>
            <a:solidFill>
              <a:srgbClr val="999975"/>
            </a:solidFill>
            <a:ln w="9525">
              <a:noFill/>
            </a:ln>
          </p:spPr>
          <p:style>
            <a:lnRef idx="0"/>
            <a:fillRef idx="0"/>
            <a:effectRef idx="0"/>
            <a:fontRef idx="minor"/>
          </p:style>
        </p:sp>
        <p:sp>
          <p:nvSpPr>
            <p:cNvPr id="100" name="Freeform 23"/>
            <p:cNvSpPr/>
            <p:nvPr/>
          </p:nvSpPr>
          <p:spPr>
            <a:xfrm>
              <a:off x="7799400" y="1581120"/>
              <a:ext cx="347040" cy="234360"/>
            </a:xfrm>
            <a:custGeom>
              <a:avLst/>
              <a:gdLst/>
              <a:ahLst/>
              <a:rect l="l" t="t" r="r" b="b"/>
              <a:pathLst>
                <a:path w="437" h="297">
                  <a:moveTo>
                    <a:pt x="0" y="0"/>
                  </a:moveTo>
                  <a:lnTo>
                    <a:pt x="0" y="0"/>
                  </a:lnTo>
                  <a:lnTo>
                    <a:pt x="4" y="6"/>
                  </a:lnTo>
                  <a:lnTo>
                    <a:pt x="5" y="10"/>
                  </a:lnTo>
                  <a:lnTo>
                    <a:pt x="7" y="15"/>
                  </a:lnTo>
                  <a:lnTo>
                    <a:pt x="11" y="19"/>
                  </a:lnTo>
                  <a:lnTo>
                    <a:pt x="17" y="27"/>
                  </a:lnTo>
                  <a:lnTo>
                    <a:pt x="21" y="32"/>
                  </a:lnTo>
                  <a:lnTo>
                    <a:pt x="24" y="40"/>
                  </a:lnTo>
                  <a:lnTo>
                    <a:pt x="30" y="48"/>
                  </a:lnTo>
                  <a:lnTo>
                    <a:pt x="38" y="57"/>
                  </a:lnTo>
                  <a:lnTo>
                    <a:pt x="45" y="67"/>
                  </a:lnTo>
                  <a:lnTo>
                    <a:pt x="53" y="76"/>
                  </a:lnTo>
                  <a:lnTo>
                    <a:pt x="57" y="80"/>
                  </a:lnTo>
                  <a:lnTo>
                    <a:pt x="61" y="86"/>
                  </a:lnTo>
                  <a:lnTo>
                    <a:pt x="66" y="91"/>
                  </a:lnTo>
                  <a:lnTo>
                    <a:pt x="72" y="97"/>
                  </a:lnTo>
                  <a:lnTo>
                    <a:pt x="78" y="103"/>
                  </a:lnTo>
                  <a:lnTo>
                    <a:pt x="81" y="109"/>
                  </a:lnTo>
                  <a:lnTo>
                    <a:pt x="87" y="114"/>
                  </a:lnTo>
                  <a:lnTo>
                    <a:pt x="93" y="118"/>
                  </a:lnTo>
                  <a:lnTo>
                    <a:pt x="99" y="124"/>
                  </a:lnTo>
                  <a:lnTo>
                    <a:pt x="104" y="131"/>
                  </a:lnTo>
                  <a:lnTo>
                    <a:pt x="110" y="137"/>
                  </a:lnTo>
                  <a:lnTo>
                    <a:pt x="116" y="143"/>
                  </a:lnTo>
                  <a:lnTo>
                    <a:pt x="121" y="148"/>
                  </a:lnTo>
                  <a:lnTo>
                    <a:pt x="129" y="154"/>
                  </a:lnTo>
                  <a:lnTo>
                    <a:pt x="135" y="162"/>
                  </a:lnTo>
                  <a:lnTo>
                    <a:pt x="142" y="167"/>
                  </a:lnTo>
                  <a:lnTo>
                    <a:pt x="150" y="173"/>
                  </a:lnTo>
                  <a:lnTo>
                    <a:pt x="157" y="179"/>
                  </a:lnTo>
                  <a:lnTo>
                    <a:pt x="165" y="186"/>
                  </a:lnTo>
                  <a:lnTo>
                    <a:pt x="173" y="194"/>
                  </a:lnTo>
                  <a:lnTo>
                    <a:pt x="180" y="200"/>
                  </a:lnTo>
                  <a:lnTo>
                    <a:pt x="190" y="205"/>
                  </a:lnTo>
                  <a:lnTo>
                    <a:pt x="197" y="211"/>
                  </a:lnTo>
                  <a:lnTo>
                    <a:pt x="207" y="219"/>
                  </a:lnTo>
                  <a:lnTo>
                    <a:pt x="214" y="224"/>
                  </a:lnTo>
                  <a:lnTo>
                    <a:pt x="226" y="232"/>
                  </a:lnTo>
                  <a:lnTo>
                    <a:pt x="233" y="238"/>
                  </a:lnTo>
                  <a:lnTo>
                    <a:pt x="245" y="245"/>
                  </a:lnTo>
                  <a:lnTo>
                    <a:pt x="254" y="251"/>
                  </a:lnTo>
                  <a:lnTo>
                    <a:pt x="264" y="257"/>
                  </a:lnTo>
                  <a:lnTo>
                    <a:pt x="275" y="264"/>
                  </a:lnTo>
                  <a:lnTo>
                    <a:pt x="287" y="270"/>
                  </a:lnTo>
                  <a:lnTo>
                    <a:pt x="296" y="276"/>
                  </a:lnTo>
                  <a:lnTo>
                    <a:pt x="308" y="283"/>
                  </a:lnTo>
                  <a:lnTo>
                    <a:pt x="319" y="289"/>
                  </a:lnTo>
                  <a:lnTo>
                    <a:pt x="330" y="297"/>
                  </a:lnTo>
                  <a:lnTo>
                    <a:pt x="437" y="27"/>
                  </a:lnTo>
                  <a:lnTo>
                    <a:pt x="0" y="0"/>
                  </a:lnTo>
                  <a:lnTo>
                    <a:pt x="0" y="0"/>
                  </a:lnTo>
                  <a:close/>
                </a:path>
              </a:pathLst>
            </a:custGeom>
            <a:solidFill>
              <a:srgbClr val="b3b38a"/>
            </a:solidFill>
            <a:ln w="9525">
              <a:noFill/>
            </a:ln>
          </p:spPr>
          <p:style>
            <a:lnRef idx="0"/>
            <a:fillRef idx="0"/>
            <a:effectRef idx="0"/>
            <a:fontRef idx="minor"/>
          </p:style>
        </p:sp>
        <p:sp>
          <p:nvSpPr>
            <p:cNvPr id="101" name="Freeform 24"/>
            <p:cNvSpPr/>
            <p:nvPr/>
          </p:nvSpPr>
          <p:spPr>
            <a:xfrm>
              <a:off x="7999560" y="2012760"/>
              <a:ext cx="240480" cy="156600"/>
            </a:xfrm>
            <a:custGeom>
              <a:avLst/>
              <a:gdLst/>
              <a:ahLst/>
              <a:rect l="l" t="t" r="r" b="b"/>
              <a:pathLst>
                <a:path w="304" h="197">
                  <a:moveTo>
                    <a:pt x="53" y="0"/>
                  </a:moveTo>
                  <a:lnTo>
                    <a:pt x="55" y="2"/>
                  </a:lnTo>
                  <a:lnTo>
                    <a:pt x="58" y="4"/>
                  </a:lnTo>
                  <a:lnTo>
                    <a:pt x="64" y="7"/>
                  </a:lnTo>
                  <a:lnTo>
                    <a:pt x="68" y="11"/>
                  </a:lnTo>
                  <a:lnTo>
                    <a:pt x="76" y="17"/>
                  </a:lnTo>
                  <a:lnTo>
                    <a:pt x="83" y="23"/>
                  </a:lnTo>
                  <a:lnTo>
                    <a:pt x="95" y="30"/>
                  </a:lnTo>
                  <a:lnTo>
                    <a:pt x="98" y="32"/>
                  </a:lnTo>
                  <a:lnTo>
                    <a:pt x="102" y="36"/>
                  </a:lnTo>
                  <a:lnTo>
                    <a:pt x="108" y="40"/>
                  </a:lnTo>
                  <a:lnTo>
                    <a:pt x="114" y="43"/>
                  </a:lnTo>
                  <a:lnTo>
                    <a:pt x="119" y="47"/>
                  </a:lnTo>
                  <a:lnTo>
                    <a:pt x="125" y="51"/>
                  </a:lnTo>
                  <a:lnTo>
                    <a:pt x="131" y="55"/>
                  </a:lnTo>
                  <a:lnTo>
                    <a:pt x="136" y="59"/>
                  </a:lnTo>
                  <a:lnTo>
                    <a:pt x="142" y="62"/>
                  </a:lnTo>
                  <a:lnTo>
                    <a:pt x="148" y="68"/>
                  </a:lnTo>
                  <a:lnTo>
                    <a:pt x="155" y="72"/>
                  </a:lnTo>
                  <a:lnTo>
                    <a:pt x="161" y="78"/>
                  </a:lnTo>
                  <a:lnTo>
                    <a:pt x="167" y="81"/>
                  </a:lnTo>
                  <a:lnTo>
                    <a:pt x="172" y="87"/>
                  </a:lnTo>
                  <a:lnTo>
                    <a:pt x="180" y="91"/>
                  </a:lnTo>
                  <a:lnTo>
                    <a:pt x="186" y="97"/>
                  </a:lnTo>
                  <a:lnTo>
                    <a:pt x="191" y="100"/>
                  </a:lnTo>
                  <a:lnTo>
                    <a:pt x="197" y="104"/>
                  </a:lnTo>
                  <a:lnTo>
                    <a:pt x="203" y="110"/>
                  </a:lnTo>
                  <a:lnTo>
                    <a:pt x="209" y="114"/>
                  </a:lnTo>
                  <a:lnTo>
                    <a:pt x="214" y="118"/>
                  </a:lnTo>
                  <a:lnTo>
                    <a:pt x="220" y="123"/>
                  </a:lnTo>
                  <a:lnTo>
                    <a:pt x="226" y="127"/>
                  </a:lnTo>
                  <a:lnTo>
                    <a:pt x="233" y="131"/>
                  </a:lnTo>
                  <a:lnTo>
                    <a:pt x="237" y="135"/>
                  </a:lnTo>
                  <a:lnTo>
                    <a:pt x="243" y="140"/>
                  </a:lnTo>
                  <a:lnTo>
                    <a:pt x="248" y="144"/>
                  </a:lnTo>
                  <a:lnTo>
                    <a:pt x="254" y="148"/>
                  </a:lnTo>
                  <a:lnTo>
                    <a:pt x="264" y="156"/>
                  </a:lnTo>
                  <a:lnTo>
                    <a:pt x="273" y="163"/>
                  </a:lnTo>
                  <a:lnTo>
                    <a:pt x="281" y="171"/>
                  </a:lnTo>
                  <a:lnTo>
                    <a:pt x="286" y="177"/>
                  </a:lnTo>
                  <a:lnTo>
                    <a:pt x="292" y="182"/>
                  </a:lnTo>
                  <a:lnTo>
                    <a:pt x="298" y="186"/>
                  </a:lnTo>
                  <a:lnTo>
                    <a:pt x="304" y="194"/>
                  </a:lnTo>
                  <a:lnTo>
                    <a:pt x="304" y="197"/>
                  </a:lnTo>
                  <a:lnTo>
                    <a:pt x="300" y="196"/>
                  </a:lnTo>
                  <a:lnTo>
                    <a:pt x="296" y="196"/>
                  </a:lnTo>
                  <a:lnTo>
                    <a:pt x="290" y="194"/>
                  </a:lnTo>
                  <a:lnTo>
                    <a:pt x="283" y="194"/>
                  </a:lnTo>
                  <a:lnTo>
                    <a:pt x="273" y="190"/>
                  </a:lnTo>
                  <a:lnTo>
                    <a:pt x="266" y="188"/>
                  </a:lnTo>
                  <a:lnTo>
                    <a:pt x="262" y="186"/>
                  </a:lnTo>
                  <a:lnTo>
                    <a:pt x="256" y="184"/>
                  </a:lnTo>
                  <a:lnTo>
                    <a:pt x="250" y="184"/>
                  </a:lnTo>
                  <a:lnTo>
                    <a:pt x="247" y="182"/>
                  </a:lnTo>
                  <a:lnTo>
                    <a:pt x="241" y="180"/>
                  </a:lnTo>
                  <a:lnTo>
                    <a:pt x="235" y="178"/>
                  </a:lnTo>
                  <a:lnTo>
                    <a:pt x="228" y="177"/>
                  </a:lnTo>
                  <a:lnTo>
                    <a:pt x="222" y="175"/>
                  </a:lnTo>
                  <a:lnTo>
                    <a:pt x="216" y="173"/>
                  </a:lnTo>
                  <a:lnTo>
                    <a:pt x="210" y="171"/>
                  </a:lnTo>
                  <a:lnTo>
                    <a:pt x="203" y="169"/>
                  </a:lnTo>
                  <a:lnTo>
                    <a:pt x="197" y="167"/>
                  </a:lnTo>
                  <a:lnTo>
                    <a:pt x="190" y="163"/>
                  </a:lnTo>
                  <a:lnTo>
                    <a:pt x="184" y="161"/>
                  </a:lnTo>
                  <a:lnTo>
                    <a:pt x="176" y="159"/>
                  </a:lnTo>
                  <a:lnTo>
                    <a:pt x="171" y="158"/>
                  </a:lnTo>
                  <a:lnTo>
                    <a:pt x="163" y="154"/>
                  </a:lnTo>
                  <a:lnTo>
                    <a:pt x="157" y="152"/>
                  </a:lnTo>
                  <a:lnTo>
                    <a:pt x="150" y="152"/>
                  </a:lnTo>
                  <a:lnTo>
                    <a:pt x="144" y="150"/>
                  </a:lnTo>
                  <a:lnTo>
                    <a:pt x="136" y="146"/>
                  </a:lnTo>
                  <a:lnTo>
                    <a:pt x="131" y="144"/>
                  </a:lnTo>
                  <a:lnTo>
                    <a:pt x="123" y="140"/>
                  </a:lnTo>
                  <a:lnTo>
                    <a:pt x="117" y="138"/>
                  </a:lnTo>
                  <a:lnTo>
                    <a:pt x="110" y="137"/>
                  </a:lnTo>
                  <a:lnTo>
                    <a:pt x="104" y="135"/>
                  </a:lnTo>
                  <a:lnTo>
                    <a:pt x="96" y="131"/>
                  </a:lnTo>
                  <a:lnTo>
                    <a:pt x="91" y="129"/>
                  </a:lnTo>
                  <a:lnTo>
                    <a:pt x="85" y="127"/>
                  </a:lnTo>
                  <a:lnTo>
                    <a:pt x="77" y="125"/>
                  </a:lnTo>
                  <a:lnTo>
                    <a:pt x="72" y="123"/>
                  </a:lnTo>
                  <a:lnTo>
                    <a:pt x="66" y="121"/>
                  </a:lnTo>
                  <a:lnTo>
                    <a:pt x="62" y="119"/>
                  </a:lnTo>
                  <a:lnTo>
                    <a:pt x="57" y="118"/>
                  </a:lnTo>
                  <a:lnTo>
                    <a:pt x="51" y="116"/>
                  </a:lnTo>
                  <a:lnTo>
                    <a:pt x="47" y="114"/>
                  </a:lnTo>
                  <a:lnTo>
                    <a:pt x="41" y="112"/>
                  </a:lnTo>
                  <a:lnTo>
                    <a:pt x="36" y="110"/>
                  </a:lnTo>
                  <a:lnTo>
                    <a:pt x="32" y="108"/>
                  </a:lnTo>
                  <a:lnTo>
                    <a:pt x="28" y="106"/>
                  </a:lnTo>
                  <a:lnTo>
                    <a:pt x="20" y="104"/>
                  </a:lnTo>
                  <a:lnTo>
                    <a:pt x="15" y="102"/>
                  </a:lnTo>
                  <a:lnTo>
                    <a:pt x="9" y="99"/>
                  </a:lnTo>
                  <a:lnTo>
                    <a:pt x="7" y="99"/>
                  </a:lnTo>
                  <a:lnTo>
                    <a:pt x="3" y="99"/>
                  </a:lnTo>
                  <a:lnTo>
                    <a:pt x="0" y="11"/>
                  </a:lnTo>
                  <a:lnTo>
                    <a:pt x="53" y="0"/>
                  </a:lnTo>
                  <a:lnTo>
                    <a:pt x="53" y="0"/>
                  </a:lnTo>
                  <a:close/>
                </a:path>
              </a:pathLst>
            </a:custGeom>
            <a:solidFill>
              <a:srgbClr val="660099"/>
            </a:solidFill>
            <a:ln w="9525">
              <a:noFill/>
            </a:ln>
          </p:spPr>
          <p:style>
            <a:lnRef idx="0"/>
            <a:fillRef idx="0"/>
            <a:effectRef idx="0"/>
            <a:fontRef idx="minor"/>
          </p:style>
        </p:sp>
        <p:sp>
          <p:nvSpPr>
            <p:cNvPr id="102" name="Freeform 25"/>
            <p:cNvSpPr/>
            <p:nvPr/>
          </p:nvSpPr>
          <p:spPr>
            <a:xfrm>
              <a:off x="7953480" y="1903320"/>
              <a:ext cx="111960" cy="189720"/>
            </a:xfrm>
            <a:custGeom>
              <a:avLst/>
              <a:gdLst/>
              <a:ahLst/>
              <a:rect l="l" t="t" r="r" b="b"/>
              <a:pathLst>
                <a:path w="140" h="239">
                  <a:moveTo>
                    <a:pt x="19" y="0"/>
                  </a:moveTo>
                  <a:lnTo>
                    <a:pt x="0" y="65"/>
                  </a:lnTo>
                  <a:lnTo>
                    <a:pt x="0" y="66"/>
                  </a:lnTo>
                  <a:lnTo>
                    <a:pt x="1" y="70"/>
                  </a:lnTo>
                  <a:lnTo>
                    <a:pt x="1" y="76"/>
                  </a:lnTo>
                  <a:lnTo>
                    <a:pt x="3" y="85"/>
                  </a:lnTo>
                  <a:lnTo>
                    <a:pt x="3" y="89"/>
                  </a:lnTo>
                  <a:lnTo>
                    <a:pt x="7" y="95"/>
                  </a:lnTo>
                  <a:lnTo>
                    <a:pt x="7" y="101"/>
                  </a:lnTo>
                  <a:lnTo>
                    <a:pt x="9" y="106"/>
                  </a:lnTo>
                  <a:lnTo>
                    <a:pt x="11" y="112"/>
                  </a:lnTo>
                  <a:lnTo>
                    <a:pt x="13" y="120"/>
                  </a:lnTo>
                  <a:lnTo>
                    <a:pt x="15" y="127"/>
                  </a:lnTo>
                  <a:lnTo>
                    <a:pt x="17" y="135"/>
                  </a:lnTo>
                  <a:lnTo>
                    <a:pt x="19" y="141"/>
                  </a:lnTo>
                  <a:lnTo>
                    <a:pt x="20" y="148"/>
                  </a:lnTo>
                  <a:lnTo>
                    <a:pt x="22" y="156"/>
                  </a:lnTo>
                  <a:lnTo>
                    <a:pt x="26" y="163"/>
                  </a:lnTo>
                  <a:lnTo>
                    <a:pt x="28" y="169"/>
                  </a:lnTo>
                  <a:lnTo>
                    <a:pt x="30" y="177"/>
                  </a:lnTo>
                  <a:lnTo>
                    <a:pt x="34" y="184"/>
                  </a:lnTo>
                  <a:lnTo>
                    <a:pt x="36" y="192"/>
                  </a:lnTo>
                  <a:lnTo>
                    <a:pt x="38" y="199"/>
                  </a:lnTo>
                  <a:lnTo>
                    <a:pt x="41" y="205"/>
                  </a:lnTo>
                  <a:lnTo>
                    <a:pt x="43" y="211"/>
                  </a:lnTo>
                  <a:lnTo>
                    <a:pt x="47" y="218"/>
                  </a:lnTo>
                  <a:lnTo>
                    <a:pt x="49" y="222"/>
                  </a:lnTo>
                  <a:lnTo>
                    <a:pt x="53" y="228"/>
                  </a:lnTo>
                  <a:lnTo>
                    <a:pt x="57" y="234"/>
                  </a:lnTo>
                  <a:lnTo>
                    <a:pt x="60" y="239"/>
                  </a:lnTo>
                  <a:lnTo>
                    <a:pt x="60" y="237"/>
                  </a:lnTo>
                  <a:lnTo>
                    <a:pt x="62" y="234"/>
                  </a:lnTo>
                  <a:lnTo>
                    <a:pt x="64" y="230"/>
                  </a:lnTo>
                  <a:lnTo>
                    <a:pt x="68" y="224"/>
                  </a:lnTo>
                  <a:lnTo>
                    <a:pt x="70" y="217"/>
                  </a:lnTo>
                  <a:lnTo>
                    <a:pt x="76" y="207"/>
                  </a:lnTo>
                  <a:lnTo>
                    <a:pt x="77" y="201"/>
                  </a:lnTo>
                  <a:lnTo>
                    <a:pt x="81" y="196"/>
                  </a:lnTo>
                  <a:lnTo>
                    <a:pt x="83" y="192"/>
                  </a:lnTo>
                  <a:lnTo>
                    <a:pt x="87" y="186"/>
                  </a:lnTo>
                  <a:lnTo>
                    <a:pt x="91" y="180"/>
                  </a:lnTo>
                  <a:lnTo>
                    <a:pt x="93" y="173"/>
                  </a:lnTo>
                  <a:lnTo>
                    <a:pt x="95" y="167"/>
                  </a:lnTo>
                  <a:lnTo>
                    <a:pt x="98" y="160"/>
                  </a:lnTo>
                  <a:lnTo>
                    <a:pt x="102" y="152"/>
                  </a:lnTo>
                  <a:lnTo>
                    <a:pt x="106" y="144"/>
                  </a:lnTo>
                  <a:lnTo>
                    <a:pt x="110" y="137"/>
                  </a:lnTo>
                  <a:lnTo>
                    <a:pt x="114" y="131"/>
                  </a:lnTo>
                  <a:lnTo>
                    <a:pt x="115" y="123"/>
                  </a:lnTo>
                  <a:lnTo>
                    <a:pt x="119" y="114"/>
                  </a:lnTo>
                  <a:lnTo>
                    <a:pt x="123" y="106"/>
                  </a:lnTo>
                  <a:lnTo>
                    <a:pt x="127" y="99"/>
                  </a:lnTo>
                  <a:lnTo>
                    <a:pt x="129" y="89"/>
                  </a:lnTo>
                  <a:lnTo>
                    <a:pt x="133" y="82"/>
                  </a:lnTo>
                  <a:lnTo>
                    <a:pt x="136" y="72"/>
                  </a:lnTo>
                  <a:lnTo>
                    <a:pt x="140" y="65"/>
                  </a:lnTo>
                  <a:lnTo>
                    <a:pt x="19" y="0"/>
                  </a:lnTo>
                  <a:lnTo>
                    <a:pt x="19" y="0"/>
                  </a:lnTo>
                  <a:close/>
                </a:path>
              </a:pathLst>
            </a:custGeom>
            <a:solidFill>
              <a:srgbClr val="b3b38a"/>
            </a:solidFill>
            <a:ln w="9525">
              <a:noFill/>
            </a:ln>
          </p:spPr>
          <p:style>
            <a:lnRef idx="0"/>
            <a:fillRef idx="0"/>
            <a:effectRef idx="0"/>
            <a:fontRef idx="minor"/>
          </p:style>
        </p:sp>
        <p:sp>
          <p:nvSpPr>
            <p:cNvPr id="103" name="Freeform 26"/>
            <p:cNvSpPr/>
            <p:nvPr/>
          </p:nvSpPr>
          <p:spPr>
            <a:xfrm>
              <a:off x="7951680" y="1569960"/>
              <a:ext cx="326160" cy="420120"/>
            </a:xfrm>
            <a:custGeom>
              <a:avLst/>
              <a:gdLst/>
              <a:ahLst/>
              <a:rect l="l" t="t" r="r" b="b"/>
              <a:pathLst>
                <a:path w="412" h="528">
                  <a:moveTo>
                    <a:pt x="207" y="0"/>
                  </a:moveTo>
                  <a:lnTo>
                    <a:pt x="412" y="13"/>
                  </a:lnTo>
                  <a:lnTo>
                    <a:pt x="133" y="507"/>
                  </a:lnTo>
                  <a:lnTo>
                    <a:pt x="131" y="507"/>
                  </a:lnTo>
                  <a:lnTo>
                    <a:pt x="129" y="509"/>
                  </a:lnTo>
                  <a:lnTo>
                    <a:pt x="125" y="511"/>
                  </a:lnTo>
                  <a:lnTo>
                    <a:pt x="121" y="513"/>
                  </a:lnTo>
                  <a:lnTo>
                    <a:pt x="116" y="517"/>
                  </a:lnTo>
                  <a:lnTo>
                    <a:pt x="108" y="519"/>
                  </a:lnTo>
                  <a:lnTo>
                    <a:pt x="98" y="523"/>
                  </a:lnTo>
                  <a:lnTo>
                    <a:pt x="93" y="524"/>
                  </a:lnTo>
                  <a:lnTo>
                    <a:pt x="81" y="526"/>
                  </a:lnTo>
                  <a:lnTo>
                    <a:pt x="72" y="528"/>
                  </a:lnTo>
                  <a:lnTo>
                    <a:pt x="68" y="528"/>
                  </a:lnTo>
                  <a:lnTo>
                    <a:pt x="62" y="528"/>
                  </a:lnTo>
                  <a:lnTo>
                    <a:pt x="57" y="528"/>
                  </a:lnTo>
                  <a:lnTo>
                    <a:pt x="51" y="528"/>
                  </a:lnTo>
                  <a:lnTo>
                    <a:pt x="45" y="528"/>
                  </a:lnTo>
                  <a:lnTo>
                    <a:pt x="40" y="528"/>
                  </a:lnTo>
                  <a:lnTo>
                    <a:pt x="36" y="526"/>
                  </a:lnTo>
                  <a:lnTo>
                    <a:pt x="30" y="526"/>
                  </a:lnTo>
                  <a:lnTo>
                    <a:pt x="24" y="524"/>
                  </a:lnTo>
                  <a:lnTo>
                    <a:pt x="19" y="523"/>
                  </a:lnTo>
                  <a:lnTo>
                    <a:pt x="13" y="521"/>
                  </a:lnTo>
                  <a:lnTo>
                    <a:pt x="9" y="519"/>
                  </a:lnTo>
                  <a:lnTo>
                    <a:pt x="9" y="517"/>
                  </a:lnTo>
                  <a:lnTo>
                    <a:pt x="9" y="515"/>
                  </a:lnTo>
                  <a:lnTo>
                    <a:pt x="7" y="511"/>
                  </a:lnTo>
                  <a:lnTo>
                    <a:pt x="5" y="505"/>
                  </a:lnTo>
                  <a:lnTo>
                    <a:pt x="5" y="500"/>
                  </a:lnTo>
                  <a:lnTo>
                    <a:pt x="5" y="492"/>
                  </a:lnTo>
                  <a:lnTo>
                    <a:pt x="3" y="483"/>
                  </a:lnTo>
                  <a:lnTo>
                    <a:pt x="3" y="473"/>
                  </a:lnTo>
                  <a:lnTo>
                    <a:pt x="2" y="467"/>
                  </a:lnTo>
                  <a:lnTo>
                    <a:pt x="2" y="462"/>
                  </a:lnTo>
                  <a:lnTo>
                    <a:pt x="0" y="456"/>
                  </a:lnTo>
                  <a:lnTo>
                    <a:pt x="0" y="450"/>
                  </a:lnTo>
                  <a:lnTo>
                    <a:pt x="0" y="445"/>
                  </a:lnTo>
                  <a:lnTo>
                    <a:pt x="0" y="437"/>
                  </a:lnTo>
                  <a:lnTo>
                    <a:pt x="0" y="431"/>
                  </a:lnTo>
                  <a:lnTo>
                    <a:pt x="0" y="426"/>
                  </a:lnTo>
                  <a:lnTo>
                    <a:pt x="0" y="418"/>
                  </a:lnTo>
                  <a:lnTo>
                    <a:pt x="0" y="410"/>
                  </a:lnTo>
                  <a:lnTo>
                    <a:pt x="0" y="403"/>
                  </a:lnTo>
                  <a:lnTo>
                    <a:pt x="0" y="395"/>
                  </a:lnTo>
                  <a:lnTo>
                    <a:pt x="0" y="388"/>
                  </a:lnTo>
                  <a:lnTo>
                    <a:pt x="2" y="380"/>
                  </a:lnTo>
                  <a:lnTo>
                    <a:pt x="2" y="372"/>
                  </a:lnTo>
                  <a:lnTo>
                    <a:pt x="3" y="365"/>
                  </a:lnTo>
                  <a:lnTo>
                    <a:pt x="3" y="355"/>
                  </a:lnTo>
                  <a:lnTo>
                    <a:pt x="5" y="348"/>
                  </a:lnTo>
                  <a:lnTo>
                    <a:pt x="5" y="340"/>
                  </a:lnTo>
                  <a:lnTo>
                    <a:pt x="7" y="331"/>
                  </a:lnTo>
                  <a:lnTo>
                    <a:pt x="9" y="321"/>
                  </a:lnTo>
                  <a:lnTo>
                    <a:pt x="9" y="313"/>
                  </a:lnTo>
                  <a:lnTo>
                    <a:pt x="13" y="304"/>
                  </a:lnTo>
                  <a:lnTo>
                    <a:pt x="15" y="296"/>
                  </a:lnTo>
                  <a:lnTo>
                    <a:pt x="17" y="287"/>
                  </a:lnTo>
                  <a:lnTo>
                    <a:pt x="19" y="277"/>
                  </a:lnTo>
                  <a:lnTo>
                    <a:pt x="22" y="268"/>
                  </a:lnTo>
                  <a:lnTo>
                    <a:pt x="26" y="260"/>
                  </a:lnTo>
                  <a:lnTo>
                    <a:pt x="28" y="251"/>
                  </a:lnTo>
                  <a:lnTo>
                    <a:pt x="32" y="241"/>
                  </a:lnTo>
                  <a:lnTo>
                    <a:pt x="36" y="232"/>
                  </a:lnTo>
                  <a:lnTo>
                    <a:pt x="40" y="224"/>
                  </a:lnTo>
                  <a:lnTo>
                    <a:pt x="43" y="215"/>
                  </a:lnTo>
                  <a:lnTo>
                    <a:pt x="49" y="205"/>
                  </a:lnTo>
                  <a:lnTo>
                    <a:pt x="53" y="196"/>
                  </a:lnTo>
                  <a:lnTo>
                    <a:pt x="59" y="188"/>
                  </a:lnTo>
                  <a:lnTo>
                    <a:pt x="64" y="179"/>
                  </a:lnTo>
                  <a:lnTo>
                    <a:pt x="68" y="169"/>
                  </a:lnTo>
                  <a:lnTo>
                    <a:pt x="74" y="160"/>
                  </a:lnTo>
                  <a:lnTo>
                    <a:pt x="81" y="152"/>
                  </a:lnTo>
                  <a:lnTo>
                    <a:pt x="87" y="142"/>
                  </a:lnTo>
                  <a:lnTo>
                    <a:pt x="95" y="135"/>
                  </a:lnTo>
                  <a:lnTo>
                    <a:pt x="100" y="127"/>
                  </a:lnTo>
                  <a:lnTo>
                    <a:pt x="110" y="118"/>
                  </a:lnTo>
                  <a:lnTo>
                    <a:pt x="117" y="110"/>
                  </a:lnTo>
                  <a:lnTo>
                    <a:pt x="125" y="101"/>
                  </a:lnTo>
                  <a:lnTo>
                    <a:pt x="133" y="93"/>
                  </a:lnTo>
                  <a:lnTo>
                    <a:pt x="142" y="85"/>
                  </a:lnTo>
                  <a:lnTo>
                    <a:pt x="207" y="0"/>
                  </a:lnTo>
                  <a:lnTo>
                    <a:pt x="207" y="0"/>
                  </a:lnTo>
                  <a:close/>
                </a:path>
              </a:pathLst>
            </a:custGeom>
            <a:solidFill>
              <a:srgbClr val="e6e6b0"/>
            </a:solidFill>
            <a:ln w="9525">
              <a:noFill/>
            </a:ln>
          </p:spPr>
          <p:style>
            <a:lnRef idx="0"/>
            <a:fillRef idx="0"/>
            <a:effectRef idx="0"/>
            <a:fontRef idx="minor"/>
          </p:style>
        </p:sp>
        <p:sp>
          <p:nvSpPr>
            <p:cNvPr id="104" name="Freeform 27"/>
            <p:cNvSpPr/>
            <p:nvPr/>
          </p:nvSpPr>
          <p:spPr>
            <a:xfrm>
              <a:off x="7720200" y="1366920"/>
              <a:ext cx="558000" cy="289800"/>
            </a:xfrm>
            <a:custGeom>
              <a:avLst/>
              <a:gdLst/>
              <a:ahLst/>
              <a:rect l="l" t="t" r="r" b="b"/>
              <a:pathLst>
                <a:path w="705" h="365">
                  <a:moveTo>
                    <a:pt x="705" y="270"/>
                  </a:moveTo>
                  <a:lnTo>
                    <a:pt x="701" y="268"/>
                  </a:lnTo>
                  <a:lnTo>
                    <a:pt x="697" y="264"/>
                  </a:lnTo>
                  <a:lnTo>
                    <a:pt x="694" y="263"/>
                  </a:lnTo>
                  <a:lnTo>
                    <a:pt x="690" y="261"/>
                  </a:lnTo>
                  <a:lnTo>
                    <a:pt x="684" y="257"/>
                  </a:lnTo>
                  <a:lnTo>
                    <a:pt x="680" y="257"/>
                  </a:lnTo>
                  <a:lnTo>
                    <a:pt x="673" y="251"/>
                  </a:lnTo>
                  <a:lnTo>
                    <a:pt x="665" y="247"/>
                  </a:lnTo>
                  <a:lnTo>
                    <a:pt x="657" y="244"/>
                  </a:lnTo>
                  <a:lnTo>
                    <a:pt x="652" y="240"/>
                  </a:lnTo>
                  <a:lnTo>
                    <a:pt x="642" y="234"/>
                  </a:lnTo>
                  <a:lnTo>
                    <a:pt x="633" y="230"/>
                  </a:lnTo>
                  <a:lnTo>
                    <a:pt x="623" y="226"/>
                  </a:lnTo>
                  <a:lnTo>
                    <a:pt x="614" y="221"/>
                  </a:lnTo>
                  <a:lnTo>
                    <a:pt x="602" y="215"/>
                  </a:lnTo>
                  <a:lnTo>
                    <a:pt x="593" y="209"/>
                  </a:lnTo>
                  <a:lnTo>
                    <a:pt x="581" y="202"/>
                  </a:lnTo>
                  <a:lnTo>
                    <a:pt x="570" y="196"/>
                  </a:lnTo>
                  <a:lnTo>
                    <a:pt x="557" y="190"/>
                  </a:lnTo>
                  <a:lnTo>
                    <a:pt x="545" y="185"/>
                  </a:lnTo>
                  <a:lnTo>
                    <a:pt x="532" y="177"/>
                  </a:lnTo>
                  <a:lnTo>
                    <a:pt x="521" y="171"/>
                  </a:lnTo>
                  <a:lnTo>
                    <a:pt x="507" y="166"/>
                  </a:lnTo>
                  <a:lnTo>
                    <a:pt x="494" y="158"/>
                  </a:lnTo>
                  <a:lnTo>
                    <a:pt x="481" y="150"/>
                  </a:lnTo>
                  <a:lnTo>
                    <a:pt x="467" y="145"/>
                  </a:lnTo>
                  <a:lnTo>
                    <a:pt x="452" y="137"/>
                  </a:lnTo>
                  <a:lnTo>
                    <a:pt x="439" y="131"/>
                  </a:lnTo>
                  <a:lnTo>
                    <a:pt x="426" y="124"/>
                  </a:lnTo>
                  <a:lnTo>
                    <a:pt x="412" y="118"/>
                  </a:lnTo>
                  <a:lnTo>
                    <a:pt x="397" y="111"/>
                  </a:lnTo>
                  <a:lnTo>
                    <a:pt x="382" y="105"/>
                  </a:lnTo>
                  <a:lnTo>
                    <a:pt x="367" y="97"/>
                  </a:lnTo>
                  <a:lnTo>
                    <a:pt x="353" y="92"/>
                  </a:lnTo>
                  <a:lnTo>
                    <a:pt x="338" y="84"/>
                  </a:lnTo>
                  <a:lnTo>
                    <a:pt x="325" y="78"/>
                  </a:lnTo>
                  <a:lnTo>
                    <a:pt x="312" y="73"/>
                  </a:lnTo>
                  <a:lnTo>
                    <a:pt x="298" y="67"/>
                  </a:lnTo>
                  <a:lnTo>
                    <a:pt x="283" y="59"/>
                  </a:lnTo>
                  <a:lnTo>
                    <a:pt x="270" y="54"/>
                  </a:lnTo>
                  <a:lnTo>
                    <a:pt x="255" y="48"/>
                  </a:lnTo>
                  <a:lnTo>
                    <a:pt x="241" y="44"/>
                  </a:lnTo>
                  <a:lnTo>
                    <a:pt x="228" y="38"/>
                  </a:lnTo>
                  <a:lnTo>
                    <a:pt x="217" y="35"/>
                  </a:lnTo>
                  <a:lnTo>
                    <a:pt x="203" y="29"/>
                  </a:lnTo>
                  <a:lnTo>
                    <a:pt x="192" y="25"/>
                  </a:lnTo>
                  <a:lnTo>
                    <a:pt x="181" y="21"/>
                  </a:lnTo>
                  <a:lnTo>
                    <a:pt x="169" y="17"/>
                  </a:lnTo>
                  <a:lnTo>
                    <a:pt x="158" y="14"/>
                  </a:lnTo>
                  <a:lnTo>
                    <a:pt x="146" y="12"/>
                  </a:lnTo>
                  <a:lnTo>
                    <a:pt x="135" y="10"/>
                  </a:lnTo>
                  <a:lnTo>
                    <a:pt x="125" y="6"/>
                  </a:lnTo>
                  <a:lnTo>
                    <a:pt x="118" y="4"/>
                  </a:lnTo>
                  <a:lnTo>
                    <a:pt x="108" y="4"/>
                  </a:lnTo>
                  <a:lnTo>
                    <a:pt x="99" y="2"/>
                  </a:lnTo>
                  <a:lnTo>
                    <a:pt x="93" y="0"/>
                  </a:lnTo>
                  <a:lnTo>
                    <a:pt x="84" y="0"/>
                  </a:lnTo>
                  <a:lnTo>
                    <a:pt x="78" y="2"/>
                  </a:lnTo>
                  <a:lnTo>
                    <a:pt x="72" y="2"/>
                  </a:lnTo>
                  <a:lnTo>
                    <a:pt x="67" y="4"/>
                  </a:lnTo>
                  <a:lnTo>
                    <a:pt x="63" y="6"/>
                  </a:lnTo>
                  <a:lnTo>
                    <a:pt x="59" y="8"/>
                  </a:lnTo>
                  <a:lnTo>
                    <a:pt x="51" y="12"/>
                  </a:lnTo>
                  <a:lnTo>
                    <a:pt x="44" y="19"/>
                  </a:lnTo>
                  <a:lnTo>
                    <a:pt x="36" y="27"/>
                  </a:lnTo>
                  <a:lnTo>
                    <a:pt x="30" y="36"/>
                  </a:lnTo>
                  <a:lnTo>
                    <a:pt x="29" y="40"/>
                  </a:lnTo>
                  <a:lnTo>
                    <a:pt x="25" y="46"/>
                  </a:lnTo>
                  <a:lnTo>
                    <a:pt x="23" y="52"/>
                  </a:lnTo>
                  <a:lnTo>
                    <a:pt x="19" y="57"/>
                  </a:lnTo>
                  <a:lnTo>
                    <a:pt x="17" y="63"/>
                  </a:lnTo>
                  <a:lnTo>
                    <a:pt x="13" y="69"/>
                  </a:lnTo>
                  <a:lnTo>
                    <a:pt x="11" y="74"/>
                  </a:lnTo>
                  <a:lnTo>
                    <a:pt x="11" y="80"/>
                  </a:lnTo>
                  <a:lnTo>
                    <a:pt x="8" y="86"/>
                  </a:lnTo>
                  <a:lnTo>
                    <a:pt x="6" y="93"/>
                  </a:lnTo>
                  <a:lnTo>
                    <a:pt x="6" y="99"/>
                  </a:lnTo>
                  <a:lnTo>
                    <a:pt x="4" y="105"/>
                  </a:lnTo>
                  <a:lnTo>
                    <a:pt x="2" y="112"/>
                  </a:lnTo>
                  <a:lnTo>
                    <a:pt x="2" y="120"/>
                  </a:lnTo>
                  <a:lnTo>
                    <a:pt x="2" y="126"/>
                  </a:lnTo>
                  <a:lnTo>
                    <a:pt x="2" y="133"/>
                  </a:lnTo>
                  <a:lnTo>
                    <a:pt x="0" y="141"/>
                  </a:lnTo>
                  <a:lnTo>
                    <a:pt x="0" y="149"/>
                  </a:lnTo>
                  <a:lnTo>
                    <a:pt x="0" y="156"/>
                  </a:lnTo>
                  <a:lnTo>
                    <a:pt x="2" y="162"/>
                  </a:lnTo>
                  <a:lnTo>
                    <a:pt x="2" y="169"/>
                  </a:lnTo>
                  <a:lnTo>
                    <a:pt x="4" y="177"/>
                  </a:lnTo>
                  <a:lnTo>
                    <a:pt x="4" y="185"/>
                  </a:lnTo>
                  <a:lnTo>
                    <a:pt x="6" y="194"/>
                  </a:lnTo>
                  <a:lnTo>
                    <a:pt x="8" y="200"/>
                  </a:lnTo>
                  <a:lnTo>
                    <a:pt x="10" y="207"/>
                  </a:lnTo>
                  <a:lnTo>
                    <a:pt x="11" y="213"/>
                  </a:lnTo>
                  <a:lnTo>
                    <a:pt x="15" y="221"/>
                  </a:lnTo>
                  <a:lnTo>
                    <a:pt x="17" y="228"/>
                  </a:lnTo>
                  <a:lnTo>
                    <a:pt x="21" y="234"/>
                  </a:lnTo>
                  <a:lnTo>
                    <a:pt x="25" y="242"/>
                  </a:lnTo>
                  <a:lnTo>
                    <a:pt x="30" y="249"/>
                  </a:lnTo>
                  <a:lnTo>
                    <a:pt x="34" y="257"/>
                  </a:lnTo>
                  <a:lnTo>
                    <a:pt x="38" y="263"/>
                  </a:lnTo>
                  <a:lnTo>
                    <a:pt x="44" y="268"/>
                  </a:lnTo>
                  <a:lnTo>
                    <a:pt x="49" y="276"/>
                  </a:lnTo>
                  <a:lnTo>
                    <a:pt x="55" y="282"/>
                  </a:lnTo>
                  <a:lnTo>
                    <a:pt x="61" y="287"/>
                  </a:lnTo>
                  <a:lnTo>
                    <a:pt x="67" y="293"/>
                  </a:lnTo>
                  <a:lnTo>
                    <a:pt x="74" y="301"/>
                  </a:lnTo>
                  <a:lnTo>
                    <a:pt x="82" y="304"/>
                  </a:lnTo>
                  <a:lnTo>
                    <a:pt x="89" y="310"/>
                  </a:lnTo>
                  <a:lnTo>
                    <a:pt x="97" y="316"/>
                  </a:lnTo>
                  <a:lnTo>
                    <a:pt x="105" y="320"/>
                  </a:lnTo>
                  <a:lnTo>
                    <a:pt x="114" y="325"/>
                  </a:lnTo>
                  <a:lnTo>
                    <a:pt x="124" y="329"/>
                  </a:lnTo>
                  <a:lnTo>
                    <a:pt x="133" y="335"/>
                  </a:lnTo>
                  <a:lnTo>
                    <a:pt x="144" y="339"/>
                  </a:lnTo>
                  <a:lnTo>
                    <a:pt x="154" y="342"/>
                  </a:lnTo>
                  <a:lnTo>
                    <a:pt x="165" y="346"/>
                  </a:lnTo>
                  <a:lnTo>
                    <a:pt x="179" y="350"/>
                  </a:lnTo>
                  <a:lnTo>
                    <a:pt x="190" y="352"/>
                  </a:lnTo>
                  <a:lnTo>
                    <a:pt x="203" y="354"/>
                  </a:lnTo>
                  <a:lnTo>
                    <a:pt x="217" y="358"/>
                  </a:lnTo>
                  <a:lnTo>
                    <a:pt x="230" y="360"/>
                  </a:lnTo>
                  <a:lnTo>
                    <a:pt x="245" y="361"/>
                  </a:lnTo>
                  <a:lnTo>
                    <a:pt x="258" y="363"/>
                  </a:lnTo>
                  <a:lnTo>
                    <a:pt x="272" y="363"/>
                  </a:lnTo>
                  <a:lnTo>
                    <a:pt x="287" y="363"/>
                  </a:lnTo>
                  <a:lnTo>
                    <a:pt x="300" y="365"/>
                  </a:lnTo>
                  <a:lnTo>
                    <a:pt x="314" y="365"/>
                  </a:lnTo>
                  <a:lnTo>
                    <a:pt x="327" y="365"/>
                  </a:lnTo>
                  <a:lnTo>
                    <a:pt x="338" y="365"/>
                  </a:lnTo>
                  <a:lnTo>
                    <a:pt x="353" y="365"/>
                  </a:lnTo>
                  <a:lnTo>
                    <a:pt x="365" y="365"/>
                  </a:lnTo>
                  <a:lnTo>
                    <a:pt x="376" y="363"/>
                  </a:lnTo>
                  <a:lnTo>
                    <a:pt x="390" y="363"/>
                  </a:lnTo>
                  <a:lnTo>
                    <a:pt x="401" y="363"/>
                  </a:lnTo>
                  <a:lnTo>
                    <a:pt x="412" y="361"/>
                  </a:lnTo>
                  <a:lnTo>
                    <a:pt x="424" y="361"/>
                  </a:lnTo>
                  <a:lnTo>
                    <a:pt x="435" y="360"/>
                  </a:lnTo>
                  <a:lnTo>
                    <a:pt x="447" y="360"/>
                  </a:lnTo>
                  <a:lnTo>
                    <a:pt x="456" y="358"/>
                  </a:lnTo>
                  <a:lnTo>
                    <a:pt x="467" y="356"/>
                  </a:lnTo>
                  <a:lnTo>
                    <a:pt x="477" y="354"/>
                  </a:lnTo>
                  <a:lnTo>
                    <a:pt x="486" y="352"/>
                  </a:lnTo>
                  <a:lnTo>
                    <a:pt x="496" y="350"/>
                  </a:lnTo>
                  <a:lnTo>
                    <a:pt x="505" y="350"/>
                  </a:lnTo>
                  <a:lnTo>
                    <a:pt x="515" y="346"/>
                  </a:lnTo>
                  <a:lnTo>
                    <a:pt x="524" y="346"/>
                  </a:lnTo>
                  <a:lnTo>
                    <a:pt x="534" y="342"/>
                  </a:lnTo>
                  <a:lnTo>
                    <a:pt x="542" y="341"/>
                  </a:lnTo>
                  <a:lnTo>
                    <a:pt x="549" y="339"/>
                  </a:lnTo>
                  <a:lnTo>
                    <a:pt x="559" y="337"/>
                  </a:lnTo>
                  <a:lnTo>
                    <a:pt x="566" y="333"/>
                  </a:lnTo>
                  <a:lnTo>
                    <a:pt x="574" y="331"/>
                  </a:lnTo>
                  <a:lnTo>
                    <a:pt x="581" y="329"/>
                  </a:lnTo>
                  <a:lnTo>
                    <a:pt x="591" y="327"/>
                  </a:lnTo>
                  <a:lnTo>
                    <a:pt x="597" y="323"/>
                  </a:lnTo>
                  <a:lnTo>
                    <a:pt x="602" y="321"/>
                  </a:lnTo>
                  <a:lnTo>
                    <a:pt x="610" y="318"/>
                  </a:lnTo>
                  <a:lnTo>
                    <a:pt x="616" y="316"/>
                  </a:lnTo>
                  <a:lnTo>
                    <a:pt x="621" y="314"/>
                  </a:lnTo>
                  <a:lnTo>
                    <a:pt x="629" y="310"/>
                  </a:lnTo>
                  <a:lnTo>
                    <a:pt x="633" y="308"/>
                  </a:lnTo>
                  <a:lnTo>
                    <a:pt x="640" y="306"/>
                  </a:lnTo>
                  <a:lnTo>
                    <a:pt x="650" y="301"/>
                  </a:lnTo>
                  <a:lnTo>
                    <a:pt x="659" y="297"/>
                  </a:lnTo>
                  <a:lnTo>
                    <a:pt x="667" y="291"/>
                  </a:lnTo>
                  <a:lnTo>
                    <a:pt x="676" y="289"/>
                  </a:lnTo>
                  <a:lnTo>
                    <a:pt x="682" y="283"/>
                  </a:lnTo>
                  <a:lnTo>
                    <a:pt x="688" y="280"/>
                  </a:lnTo>
                  <a:lnTo>
                    <a:pt x="692" y="278"/>
                  </a:lnTo>
                  <a:lnTo>
                    <a:pt x="697" y="274"/>
                  </a:lnTo>
                  <a:lnTo>
                    <a:pt x="701" y="270"/>
                  </a:lnTo>
                  <a:lnTo>
                    <a:pt x="705" y="270"/>
                  </a:lnTo>
                  <a:lnTo>
                    <a:pt x="705" y="270"/>
                  </a:lnTo>
                  <a:close/>
                </a:path>
              </a:pathLst>
            </a:custGeom>
            <a:solidFill>
              <a:srgbClr val="ffffd6"/>
            </a:solidFill>
            <a:ln w="9525">
              <a:noFill/>
            </a:ln>
          </p:spPr>
          <p:style>
            <a:lnRef idx="0"/>
            <a:fillRef idx="0"/>
            <a:effectRef idx="0"/>
            <a:fontRef idx="minor"/>
          </p:style>
        </p:sp>
        <p:sp>
          <p:nvSpPr>
            <p:cNvPr id="105" name="Freeform 28"/>
            <p:cNvSpPr/>
            <p:nvPr/>
          </p:nvSpPr>
          <p:spPr>
            <a:xfrm>
              <a:off x="8362800" y="998640"/>
              <a:ext cx="73800" cy="113760"/>
            </a:xfrm>
            <a:custGeom>
              <a:avLst/>
              <a:gdLst/>
              <a:ahLst/>
              <a:rect l="l" t="t" r="r" b="b"/>
              <a:pathLst>
                <a:path w="95" h="142">
                  <a:moveTo>
                    <a:pt x="0" y="0"/>
                  </a:moveTo>
                  <a:lnTo>
                    <a:pt x="35" y="9"/>
                  </a:lnTo>
                  <a:lnTo>
                    <a:pt x="95" y="60"/>
                  </a:lnTo>
                  <a:lnTo>
                    <a:pt x="95" y="60"/>
                  </a:lnTo>
                  <a:lnTo>
                    <a:pt x="95" y="64"/>
                  </a:lnTo>
                  <a:lnTo>
                    <a:pt x="94" y="68"/>
                  </a:lnTo>
                  <a:lnTo>
                    <a:pt x="94" y="74"/>
                  </a:lnTo>
                  <a:lnTo>
                    <a:pt x="92" y="79"/>
                  </a:lnTo>
                  <a:lnTo>
                    <a:pt x="92" y="87"/>
                  </a:lnTo>
                  <a:lnTo>
                    <a:pt x="90" y="96"/>
                  </a:lnTo>
                  <a:lnTo>
                    <a:pt x="90" y="104"/>
                  </a:lnTo>
                  <a:lnTo>
                    <a:pt x="88" y="112"/>
                  </a:lnTo>
                  <a:lnTo>
                    <a:pt x="86" y="119"/>
                  </a:lnTo>
                  <a:lnTo>
                    <a:pt x="84" y="127"/>
                  </a:lnTo>
                  <a:lnTo>
                    <a:pt x="82" y="133"/>
                  </a:lnTo>
                  <a:lnTo>
                    <a:pt x="80" y="136"/>
                  </a:lnTo>
                  <a:lnTo>
                    <a:pt x="78" y="140"/>
                  </a:lnTo>
                  <a:lnTo>
                    <a:pt x="76" y="142"/>
                  </a:lnTo>
                  <a:lnTo>
                    <a:pt x="75" y="142"/>
                  </a:lnTo>
                  <a:lnTo>
                    <a:pt x="71" y="140"/>
                  </a:lnTo>
                  <a:lnTo>
                    <a:pt x="67" y="136"/>
                  </a:lnTo>
                  <a:lnTo>
                    <a:pt x="61" y="131"/>
                  </a:lnTo>
                  <a:lnTo>
                    <a:pt x="57" y="125"/>
                  </a:lnTo>
                  <a:lnTo>
                    <a:pt x="54" y="117"/>
                  </a:lnTo>
                  <a:lnTo>
                    <a:pt x="48" y="110"/>
                  </a:lnTo>
                  <a:lnTo>
                    <a:pt x="42" y="102"/>
                  </a:lnTo>
                  <a:lnTo>
                    <a:pt x="37" y="95"/>
                  </a:lnTo>
                  <a:lnTo>
                    <a:pt x="31" y="85"/>
                  </a:lnTo>
                  <a:lnTo>
                    <a:pt x="27" y="77"/>
                  </a:lnTo>
                  <a:lnTo>
                    <a:pt x="21" y="70"/>
                  </a:lnTo>
                  <a:lnTo>
                    <a:pt x="18" y="62"/>
                  </a:lnTo>
                  <a:lnTo>
                    <a:pt x="12" y="55"/>
                  </a:lnTo>
                  <a:lnTo>
                    <a:pt x="10" y="49"/>
                  </a:lnTo>
                  <a:lnTo>
                    <a:pt x="6" y="43"/>
                  </a:lnTo>
                  <a:lnTo>
                    <a:pt x="6" y="43"/>
                  </a:lnTo>
                  <a:lnTo>
                    <a:pt x="4" y="34"/>
                  </a:lnTo>
                  <a:lnTo>
                    <a:pt x="10" y="26"/>
                  </a:lnTo>
                  <a:lnTo>
                    <a:pt x="16" y="20"/>
                  </a:lnTo>
                  <a:lnTo>
                    <a:pt x="19" y="19"/>
                  </a:lnTo>
                  <a:lnTo>
                    <a:pt x="0" y="0"/>
                  </a:lnTo>
                  <a:lnTo>
                    <a:pt x="0" y="0"/>
                  </a:lnTo>
                  <a:close/>
                </a:path>
              </a:pathLst>
            </a:custGeom>
            <a:solidFill>
              <a:srgbClr val="ffb387"/>
            </a:solidFill>
            <a:ln w="9525">
              <a:noFill/>
            </a:ln>
          </p:spPr>
          <p:style>
            <a:lnRef idx="0"/>
            <a:fillRef idx="0"/>
            <a:effectRef idx="0"/>
            <a:fontRef idx="minor"/>
          </p:style>
        </p:sp>
        <p:sp>
          <p:nvSpPr>
            <p:cNvPr id="106" name="Freeform 29"/>
            <p:cNvSpPr/>
            <p:nvPr/>
          </p:nvSpPr>
          <p:spPr>
            <a:xfrm>
              <a:off x="7799400" y="1366920"/>
              <a:ext cx="418320" cy="264240"/>
            </a:xfrm>
            <a:custGeom>
              <a:avLst/>
              <a:gdLst/>
              <a:ahLst/>
              <a:rect l="l" t="t" r="r" b="b"/>
              <a:pathLst>
                <a:path w="528" h="335">
                  <a:moveTo>
                    <a:pt x="36" y="8"/>
                  </a:moveTo>
                  <a:lnTo>
                    <a:pt x="34" y="10"/>
                  </a:lnTo>
                  <a:lnTo>
                    <a:pt x="32" y="15"/>
                  </a:lnTo>
                  <a:lnTo>
                    <a:pt x="30" y="17"/>
                  </a:lnTo>
                  <a:lnTo>
                    <a:pt x="30" y="23"/>
                  </a:lnTo>
                  <a:lnTo>
                    <a:pt x="30" y="29"/>
                  </a:lnTo>
                  <a:lnTo>
                    <a:pt x="30" y="36"/>
                  </a:lnTo>
                  <a:lnTo>
                    <a:pt x="30" y="42"/>
                  </a:lnTo>
                  <a:lnTo>
                    <a:pt x="32" y="52"/>
                  </a:lnTo>
                  <a:lnTo>
                    <a:pt x="34" y="59"/>
                  </a:lnTo>
                  <a:lnTo>
                    <a:pt x="38" y="69"/>
                  </a:lnTo>
                  <a:lnTo>
                    <a:pt x="42" y="78"/>
                  </a:lnTo>
                  <a:lnTo>
                    <a:pt x="47" y="88"/>
                  </a:lnTo>
                  <a:lnTo>
                    <a:pt x="49" y="93"/>
                  </a:lnTo>
                  <a:lnTo>
                    <a:pt x="53" y="99"/>
                  </a:lnTo>
                  <a:lnTo>
                    <a:pt x="57" y="105"/>
                  </a:lnTo>
                  <a:lnTo>
                    <a:pt x="62" y="111"/>
                  </a:lnTo>
                  <a:lnTo>
                    <a:pt x="66" y="116"/>
                  </a:lnTo>
                  <a:lnTo>
                    <a:pt x="72" y="122"/>
                  </a:lnTo>
                  <a:lnTo>
                    <a:pt x="78" y="128"/>
                  </a:lnTo>
                  <a:lnTo>
                    <a:pt x="85" y="133"/>
                  </a:lnTo>
                  <a:lnTo>
                    <a:pt x="91" y="139"/>
                  </a:lnTo>
                  <a:lnTo>
                    <a:pt x="99" y="145"/>
                  </a:lnTo>
                  <a:lnTo>
                    <a:pt x="106" y="152"/>
                  </a:lnTo>
                  <a:lnTo>
                    <a:pt x="116" y="158"/>
                  </a:lnTo>
                  <a:lnTo>
                    <a:pt x="123" y="164"/>
                  </a:lnTo>
                  <a:lnTo>
                    <a:pt x="133" y="169"/>
                  </a:lnTo>
                  <a:lnTo>
                    <a:pt x="142" y="177"/>
                  </a:lnTo>
                  <a:lnTo>
                    <a:pt x="154" y="183"/>
                  </a:lnTo>
                  <a:lnTo>
                    <a:pt x="165" y="190"/>
                  </a:lnTo>
                  <a:lnTo>
                    <a:pt x="178" y="196"/>
                  </a:lnTo>
                  <a:lnTo>
                    <a:pt x="192" y="202"/>
                  </a:lnTo>
                  <a:lnTo>
                    <a:pt x="205" y="209"/>
                  </a:lnTo>
                  <a:lnTo>
                    <a:pt x="218" y="215"/>
                  </a:lnTo>
                  <a:lnTo>
                    <a:pt x="233" y="223"/>
                  </a:lnTo>
                  <a:lnTo>
                    <a:pt x="249" y="228"/>
                  </a:lnTo>
                  <a:lnTo>
                    <a:pt x="266" y="236"/>
                  </a:lnTo>
                  <a:lnTo>
                    <a:pt x="283" y="242"/>
                  </a:lnTo>
                  <a:lnTo>
                    <a:pt x="300" y="249"/>
                  </a:lnTo>
                  <a:lnTo>
                    <a:pt x="319" y="255"/>
                  </a:lnTo>
                  <a:lnTo>
                    <a:pt x="340" y="263"/>
                  </a:lnTo>
                  <a:lnTo>
                    <a:pt x="359" y="268"/>
                  </a:lnTo>
                  <a:lnTo>
                    <a:pt x="380" y="276"/>
                  </a:lnTo>
                  <a:lnTo>
                    <a:pt x="403" y="282"/>
                  </a:lnTo>
                  <a:lnTo>
                    <a:pt x="425" y="289"/>
                  </a:lnTo>
                  <a:lnTo>
                    <a:pt x="450" y="295"/>
                  </a:lnTo>
                  <a:lnTo>
                    <a:pt x="475" y="301"/>
                  </a:lnTo>
                  <a:lnTo>
                    <a:pt x="501" y="308"/>
                  </a:lnTo>
                  <a:lnTo>
                    <a:pt x="528" y="316"/>
                  </a:lnTo>
                  <a:lnTo>
                    <a:pt x="479" y="335"/>
                  </a:lnTo>
                  <a:lnTo>
                    <a:pt x="477" y="333"/>
                  </a:lnTo>
                  <a:lnTo>
                    <a:pt x="471" y="333"/>
                  </a:lnTo>
                  <a:lnTo>
                    <a:pt x="467" y="331"/>
                  </a:lnTo>
                  <a:lnTo>
                    <a:pt x="465" y="331"/>
                  </a:lnTo>
                  <a:lnTo>
                    <a:pt x="460" y="329"/>
                  </a:lnTo>
                  <a:lnTo>
                    <a:pt x="456" y="329"/>
                  </a:lnTo>
                  <a:lnTo>
                    <a:pt x="448" y="327"/>
                  </a:lnTo>
                  <a:lnTo>
                    <a:pt x="442" y="325"/>
                  </a:lnTo>
                  <a:lnTo>
                    <a:pt x="435" y="323"/>
                  </a:lnTo>
                  <a:lnTo>
                    <a:pt x="429" y="321"/>
                  </a:lnTo>
                  <a:lnTo>
                    <a:pt x="420" y="320"/>
                  </a:lnTo>
                  <a:lnTo>
                    <a:pt x="412" y="318"/>
                  </a:lnTo>
                  <a:lnTo>
                    <a:pt x="404" y="316"/>
                  </a:lnTo>
                  <a:lnTo>
                    <a:pt x="395" y="314"/>
                  </a:lnTo>
                  <a:lnTo>
                    <a:pt x="385" y="312"/>
                  </a:lnTo>
                  <a:lnTo>
                    <a:pt x="376" y="308"/>
                  </a:lnTo>
                  <a:lnTo>
                    <a:pt x="365" y="306"/>
                  </a:lnTo>
                  <a:lnTo>
                    <a:pt x="355" y="302"/>
                  </a:lnTo>
                  <a:lnTo>
                    <a:pt x="344" y="299"/>
                  </a:lnTo>
                  <a:lnTo>
                    <a:pt x="334" y="295"/>
                  </a:lnTo>
                  <a:lnTo>
                    <a:pt x="323" y="291"/>
                  </a:lnTo>
                  <a:lnTo>
                    <a:pt x="313" y="289"/>
                  </a:lnTo>
                  <a:lnTo>
                    <a:pt x="300" y="285"/>
                  </a:lnTo>
                  <a:lnTo>
                    <a:pt x="289" y="282"/>
                  </a:lnTo>
                  <a:lnTo>
                    <a:pt x="277" y="276"/>
                  </a:lnTo>
                  <a:lnTo>
                    <a:pt x="266" y="272"/>
                  </a:lnTo>
                  <a:lnTo>
                    <a:pt x="254" y="266"/>
                  </a:lnTo>
                  <a:lnTo>
                    <a:pt x="243" y="263"/>
                  </a:lnTo>
                  <a:lnTo>
                    <a:pt x="232" y="257"/>
                  </a:lnTo>
                  <a:lnTo>
                    <a:pt x="220" y="255"/>
                  </a:lnTo>
                  <a:lnTo>
                    <a:pt x="207" y="249"/>
                  </a:lnTo>
                  <a:lnTo>
                    <a:pt x="195" y="244"/>
                  </a:lnTo>
                  <a:lnTo>
                    <a:pt x="184" y="238"/>
                  </a:lnTo>
                  <a:lnTo>
                    <a:pt x="173" y="232"/>
                  </a:lnTo>
                  <a:lnTo>
                    <a:pt x="161" y="226"/>
                  </a:lnTo>
                  <a:lnTo>
                    <a:pt x="150" y="221"/>
                  </a:lnTo>
                  <a:lnTo>
                    <a:pt x="138" y="213"/>
                  </a:lnTo>
                  <a:lnTo>
                    <a:pt x="129" y="207"/>
                  </a:lnTo>
                  <a:lnTo>
                    <a:pt x="118" y="200"/>
                  </a:lnTo>
                  <a:lnTo>
                    <a:pt x="108" y="194"/>
                  </a:lnTo>
                  <a:lnTo>
                    <a:pt x="97" y="187"/>
                  </a:lnTo>
                  <a:lnTo>
                    <a:pt x="87" y="181"/>
                  </a:lnTo>
                  <a:lnTo>
                    <a:pt x="80" y="173"/>
                  </a:lnTo>
                  <a:lnTo>
                    <a:pt x="70" y="166"/>
                  </a:lnTo>
                  <a:lnTo>
                    <a:pt x="61" y="158"/>
                  </a:lnTo>
                  <a:lnTo>
                    <a:pt x="53" y="150"/>
                  </a:lnTo>
                  <a:lnTo>
                    <a:pt x="45" y="143"/>
                  </a:lnTo>
                  <a:lnTo>
                    <a:pt x="38" y="133"/>
                  </a:lnTo>
                  <a:lnTo>
                    <a:pt x="32" y="126"/>
                  </a:lnTo>
                  <a:lnTo>
                    <a:pt x="26" y="118"/>
                  </a:lnTo>
                  <a:lnTo>
                    <a:pt x="21" y="109"/>
                  </a:lnTo>
                  <a:lnTo>
                    <a:pt x="15" y="101"/>
                  </a:lnTo>
                  <a:lnTo>
                    <a:pt x="11" y="92"/>
                  </a:lnTo>
                  <a:lnTo>
                    <a:pt x="7" y="82"/>
                  </a:lnTo>
                  <a:lnTo>
                    <a:pt x="4" y="73"/>
                  </a:lnTo>
                  <a:lnTo>
                    <a:pt x="2" y="63"/>
                  </a:lnTo>
                  <a:lnTo>
                    <a:pt x="0" y="54"/>
                  </a:lnTo>
                  <a:lnTo>
                    <a:pt x="0" y="44"/>
                  </a:lnTo>
                  <a:lnTo>
                    <a:pt x="0" y="35"/>
                  </a:lnTo>
                  <a:lnTo>
                    <a:pt x="0" y="25"/>
                  </a:lnTo>
                  <a:lnTo>
                    <a:pt x="2" y="14"/>
                  </a:lnTo>
                  <a:lnTo>
                    <a:pt x="5" y="4"/>
                  </a:lnTo>
                  <a:lnTo>
                    <a:pt x="5" y="0"/>
                  </a:lnTo>
                  <a:lnTo>
                    <a:pt x="9" y="0"/>
                  </a:lnTo>
                  <a:lnTo>
                    <a:pt x="15" y="0"/>
                  </a:lnTo>
                  <a:lnTo>
                    <a:pt x="21" y="2"/>
                  </a:lnTo>
                  <a:lnTo>
                    <a:pt x="24" y="4"/>
                  </a:lnTo>
                  <a:lnTo>
                    <a:pt x="30" y="6"/>
                  </a:lnTo>
                  <a:lnTo>
                    <a:pt x="34" y="8"/>
                  </a:lnTo>
                  <a:lnTo>
                    <a:pt x="36" y="8"/>
                  </a:lnTo>
                  <a:lnTo>
                    <a:pt x="36" y="8"/>
                  </a:lnTo>
                  <a:close/>
                </a:path>
              </a:pathLst>
            </a:custGeom>
            <a:solidFill>
              <a:srgbClr val="990066"/>
            </a:solidFill>
            <a:ln w="9525">
              <a:noFill/>
            </a:ln>
          </p:spPr>
          <p:style>
            <a:lnRef idx="0"/>
            <a:fillRef idx="0"/>
            <a:effectRef idx="0"/>
            <a:fontRef idx="minor"/>
          </p:style>
        </p:sp>
        <p:sp>
          <p:nvSpPr>
            <p:cNvPr id="107" name="Freeform 30"/>
            <p:cNvSpPr/>
            <p:nvPr/>
          </p:nvSpPr>
          <p:spPr>
            <a:xfrm>
              <a:off x="7980480" y="1617480"/>
              <a:ext cx="237240" cy="374040"/>
            </a:xfrm>
            <a:custGeom>
              <a:avLst/>
              <a:gdLst/>
              <a:ahLst/>
              <a:rect l="l" t="t" r="r" b="b"/>
              <a:pathLst>
                <a:path w="300" h="471">
                  <a:moveTo>
                    <a:pt x="300" y="0"/>
                  </a:moveTo>
                  <a:lnTo>
                    <a:pt x="296" y="5"/>
                  </a:lnTo>
                  <a:lnTo>
                    <a:pt x="290" y="13"/>
                  </a:lnTo>
                  <a:lnTo>
                    <a:pt x="285" y="23"/>
                  </a:lnTo>
                  <a:lnTo>
                    <a:pt x="279" y="30"/>
                  </a:lnTo>
                  <a:lnTo>
                    <a:pt x="273" y="38"/>
                  </a:lnTo>
                  <a:lnTo>
                    <a:pt x="268" y="45"/>
                  </a:lnTo>
                  <a:lnTo>
                    <a:pt x="264" y="53"/>
                  </a:lnTo>
                  <a:lnTo>
                    <a:pt x="258" y="63"/>
                  </a:lnTo>
                  <a:lnTo>
                    <a:pt x="252" y="68"/>
                  </a:lnTo>
                  <a:lnTo>
                    <a:pt x="249" y="76"/>
                  </a:lnTo>
                  <a:lnTo>
                    <a:pt x="243" y="83"/>
                  </a:lnTo>
                  <a:lnTo>
                    <a:pt x="239" y="93"/>
                  </a:lnTo>
                  <a:lnTo>
                    <a:pt x="235" y="99"/>
                  </a:lnTo>
                  <a:lnTo>
                    <a:pt x="230" y="106"/>
                  </a:lnTo>
                  <a:lnTo>
                    <a:pt x="226" y="114"/>
                  </a:lnTo>
                  <a:lnTo>
                    <a:pt x="222" y="123"/>
                  </a:lnTo>
                  <a:lnTo>
                    <a:pt x="216" y="129"/>
                  </a:lnTo>
                  <a:lnTo>
                    <a:pt x="213" y="137"/>
                  </a:lnTo>
                  <a:lnTo>
                    <a:pt x="209" y="144"/>
                  </a:lnTo>
                  <a:lnTo>
                    <a:pt x="205" y="152"/>
                  </a:lnTo>
                  <a:lnTo>
                    <a:pt x="199" y="158"/>
                  </a:lnTo>
                  <a:lnTo>
                    <a:pt x="195" y="165"/>
                  </a:lnTo>
                  <a:lnTo>
                    <a:pt x="192" y="173"/>
                  </a:lnTo>
                  <a:lnTo>
                    <a:pt x="188" y="182"/>
                  </a:lnTo>
                  <a:lnTo>
                    <a:pt x="182" y="188"/>
                  </a:lnTo>
                  <a:lnTo>
                    <a:pt x="180" y="196"/>
                  </a:lnTo>
                  <a:lnTo>
                    <a:pt x="176" y="203"/>
                  </a:lnTo>
                  <a:lnTo>
                    <a:pt x="173" y="211"/>
                  </a:lnTo>
                  <a:lnTo>
                    <a:pt x="167" y="218"/>
                  </a:lnTo>
                  <a:lnTo>
                    <a:pt x="165" y="224"/>
                  </a:lnTo>
                  <a:lnTo>
                    <a:pt x="159" y="232"/>
                  </a:lnTo>
                  <a:lnTo>
                    <a:pt x="157" y="241"/>
                  </a:lnTo>
                  <a:lnTo>
                    <a:pt x="152" y="247"/>
                  </a:lnTo>
                  <a:lnTo>
                    <a:pt x="148" y="254"/>
                  </a:lnTo>
                  <a:lnTo>
                    <a:pt x="146" y="260"/>
                  </a:lnTo>
                  <a:lnTo>
                    <a:pt x="142" y="268"/>
                  </a:lnTo>
                  <a:lnTo>
                    <a:pt x="137" y="275"/>
                  </a:lnTo>
                  <a:lnTo>
                    <a:pt x="135" y="281"/>
                  </a:lnTo>
                  <a:lnTo>
                    <a:pt x="129" y="289"/>
                  </a:lnTo>
                  <a:lnTo>
                    <a:pt x="127" y="296"/>
                  </a:lnTo>
                  <a:lnTo>
                    <a:pt x="121" y="304"/>
                  </a:lnTo>
                  <a:lnTo>
                    <a:pt x="119" y="310"/>
                  </a:lnTo>
                  <a:lnTo>
                    <a:pt x="116" y="317"/>
                  </a:lnTo>
                  <a:lnTo>
                    <a:pt x="112" y="325"/>
                  </a:lnTo>
                  <a:lnTo>
                    <a:pt x="108" y="332"/>
                  </a:lnTo>
                  <a:lnTo>
                    <a:pt x="104" y="340"/>
                  </a:lnTo>
                  <a:lnTo>
                    <a:pt x="100" y="346"/>
                  </a:lnTo>
                  <a:lnTo>
                    <a:pt x="97" y="353"/>
                  </a:lnTo>
                  <a:lnTo>
                    <a:pt x="93" y="361"/>
                  </a:lnTo>
                  <a:lnTo>
                    <a:pt x="89" y="369"/>
                  </a:lnTo>
                  <a:lnTo>
                    <a:pt x="85" y="374"/>
                  </a:lnTo>
                  <a:lnTo>
                    <a:pt x="81" y="382"/>
                  </a:lnTo>
                  <a:lnTo>
                    <a:pt x="78" y="389"/>
                  </a:lnTo>
                  <a:lnTo>
                    <a:pt x="74" y="397"/>
                  </a:lnTo>
                  <a:lnTo>
                    <a:pt x="70" y="405"/>
                  </a:lnTo>
                  <a:lnTo>
                    <a:pt x="66" y="412"/>
                  </a:lnTo>
                  <a:lnTo>
                    <a:pt x="62" y="418"/>
                  </a:lnTo>
                  <a:lnTo>
                    <a:pt x="59" y="426"/>
                  </a:lnTo>
                  <a:lnTo>
                    <a:pt x="55" y="433"/>
                  </a:lnTo>
                  <a:lnTo>
                    <a:pt x="51" y="441"/>
                  </a:lnTo>
                  <a:lnTo>
                    <a:pt x="47" y="448"/>
                  </a:lnTo>
                  <a:lnTo>
                    <a:pt x="43" y="456"/>
                  </a:lnTo>
                  <a:lnTo>
                    <a:pt x="40" y="464"/>
                  </a:lnTo>
                  <a:lnTo>
                    <a:pt x="36" y="471"/>
                  </a:lnTo>
                  <a:lnTo>
                    <a:pt x="30" y="469"/>
                  </a:lnTo>
                  <a:lnTo>
                    <a:pt x="26" y="469"/>
                  </a:lnTo>
                  <a:lnTo>
                    <a:pt x="21" y="471"/>
                  </a:lnTo>
                  <a:lnTo>
                    <a:pt x="15" y="471"/>
                  </a:lnTo>
                  <a:lnTo>
                    <a:pt x="5" y="471"/>
                  </a:lnTo>
                  <a:lnTo>
                    <a:pt x="0" y="469"/>
                  </a:lnTo>
                  <a:lnTo>
                    <a:pt x="2" y="462"/>
                  </a:lnTo>
                  <a:lnTo>
                    <a:pt x="5" y="454"/>
                  </a:lnTo>
                  <a:lnTo>
                    <a:pt x="9" y="446"/>
                  </a:lnTo>
                  <a:lnTo>
                    <a:pt x="13" y="441"/>
                  </a:lnTo>
                  <a:lnTo>
                    <a:pt x="17" y="433"/>
                  </a:lnTo>
                  <a:lnTo>
                    <a:pt x="21" y="427"/>
                  </a:lnTo>
                  <a:lnTo>
                    <a:pt x="24" y="420"/>
                  </a:lnTo>
                  <a:lnTo>
                    <a:pt x="28" y="412"/>
                  </a:lnTo>
                  <a:lnTo>
                    <a:pt x="30" y="405"/>
                  </a:lnTo>
                  <a:lnTo>
                    <a:pt x="34" y="399"/>
                  </a:lnTo>
                  <a:lnTo>
                    <a:pt x="38" y="393"/>
                  </a:lnTo>
                  <a:lnTo>
                    <a:pt x="42" y="386"/>
                  </a:lnTo>
                  <a:lnTo>
                    <a:pt x="43" y="378"/>
                  </a:lnTo>
                  <a:lnTo>
                    <a:pt x="47" y="372"/>
                  </a:lnTo>
                  <a:lnTo>
                    <a:pt x="51" y="367"/>
                  </a:lnTo>
                  <a:lnTo>
                    <a:pt x="55" y="361"/>
                  </a:lnTo>
                  <a:lnTo>
                    <a:pt x="59" y="353"/>
                  </a:lnTo>
                  <a:lnTo>
                    <a:pt x="61" y="346"/>
                  </a:lnTo>
                  <a:lnTo>
                    <a:pt x="64" y="340"/>
                  </a:lnTo>
                  <a:lnTo>
                    <a:pt x="68" y="332"/>
                  </a:lnTo>
                  <a:lnTo>
                    <a:pt x="70" y="325"/>
                  </a:lnTo>
                  <a:lnTo>
                    <a:pt x="74" y="319"/>
                  </a:lnTo>
                  <a:lnTo>
                    <a:pt x="78" y="313"/>
                  </a:lnTo>
                  <a:lnTo>
                    <a:pt x="81" y="308"/>
                  </a:lnTo>
                  <a:lnTo>
                    <a:pt x="83" y="300"/>
                  </a:lnTo>
                  <a:lnTo>
                    <a:pt x="87" y="292"/>
                  </a:lnTo>
                  <a:lnTo>
                    <a:pt x="91" y="287"/>
                  </a:lnTo>
                  <a:lnTo>
                    <a:pt x="95" y="281"/>
                  </a:lnTo>
                  <a:lnTo>
                    <a:pt x="97" y="273"/>
                  </a:lnTo>
                  <a:lnTo>
                    <a:pt x="100" y="268"/>
                  </a:lnTo>
                  <a:lnTo>
                    <a:pt x="104" y="260"/>
                  </a:lnTo>
                  <a:lnTo>
                    <a:pt x="108" y="254"/>
                  </a:lnTo>
                  <a:lnTo>
                    <a:pt x="112" y="247"/>
                  </a:lnTo>
                  <a:lnTo>
                    <a:pt x="114" y="241"/>
                  </a:lnTo>
                  <a:lnTo>
                    <a:pt x="118" y="234"/>
                  </a:lnTo>
                  <a:lnTo>
                    <a:pt x="121" y="226"/>
                  </a:lnTo>
                  <a:lnTo>
                    <a:pt x="123" y="220"/>
                  </a:lnTo>
                  <a:lnTo>
                    <a:pt x="127" y="213"/>
                  </a:lnTo>
                  <a:lnTo>
                    <a:pt x="131" y="205"/>
                  </a:lnTo>
                  <a:lnTo>
                    <a:pt x="137" y="199"/>
                  </a:lnTo>
                  <a:lnTo>
                    <a:pt x="138" y="192"/>
                  </a:lnTo>
                  <a:lnTo>
                    <a:pt x="142" y="184"/>
                  </a:lnTo>
                  <a:lnTo>
                    <a:pt x="146" y="177"/>
                  </a:lnTo>
                  <a:lnTo>
                    <a:pt x="152" y="171"/>
                  </a:lnTo>
                  <a:lnTo>
                    <a:pt x="154" y="163"/>
                  </a:lnTo>
                  <a:lnTo>
                    <a:pt x="159" y="158"/>
                  </a:lnTo>
                  <a:lnTo>
                    <a:pt x="163" y="150"/>
                  </a:lnTo>
                  <a:lnTo>
                    <a:pt x="167" y="142"/>
                  </a:lnTo>
                  <a:lnTo>
                    <a:pt x="171" y="135"/>
                  </a:lnTo>
                  <a:lnTo>
                    <a:pt x="176" y="127"/>
                  </a:lnTo>
                  <a:lnTo>
                    <a:pt x="180" y="120"/>
                  </a:lnTo>
                  <a:lnTo>
                    <a:pt x="184" y="112"/>
                  </a:lnTo>
                  <a:lnTo>
                    <a:pt x="188" y="102"/>
                  </a:lnTo>
                  <a:lnTo>
                    <a:pt x="194" y="97"/>
                  </a:lnTo>
                  <a:lnTo>
                    <a:pt x="199" y="89"/>
                  </a:lnTo>
                  <a:lnTo>
                    <a:pt x="205" y="82"/>
                  </a:lnTo>
                  <a:lnTo>
                    <a:pt x="209" y="72"/>
                  </a:lnTo>
                  <a:lnTo>
                    <a:pt x="213" y="64"/>
                  </a:lnTo>
                  <a:lnTo>
                    <a:pt x="218" y="57"/>
                  </a:lnTo>
                  <a:lnTo>
                    <a:pt x="224" y="49"/>
                  </a:lnTo>
                  <a:lnTo>
                    <a:pt x="230" y="40"/>
                  </a:lnTo>
                  <a:lnTo>
                    <a:pt x="235" y="32"/>
                  </a:lnTo>
                  <a:lnTo>
                    <a:pt x="239" y="25"/>
                  </a:lnTo>
                  <a:lnTo>
                    <a:pt x="247" y="17"/>
                  </a:lnTo>
                  <a:lnTo>
                    <a:pt x="300" y="0"/>
                  </a:lnTo>
                  <a:lnTo>
                    <a:pt x="300" y="0"/>
                  </a:lnTo>
                  <a:close/>
                </a:path>
              </a:pathLst>
            </a:custGeom>
            <a:solidFill>
              <a:srgbClr val="660099"/>
            </a:solidFill>
            <a:ln w="9525">
              <a:noFill/>
            </a:ln>
          </p:spPr>
          <p:style>
            <a:lnRef idx="0"/>
            <a:fillRef idx="0"/>
            <a:effectRef idx="0"/>
            <a:fontRef idx="minor"/>
          </p:style>
        </p:sp>
        <p:sp>
          <p:nvSpPr>
            <p:cNvPr id="108" name="Freeform 31"/>
            <p:cNvSpPr/>
            <p:nvPr/>
          </p:nvSpPr>
          <p:spPr>
            <a:xfrm>
              <a:off x="7912080" y="695160"/>
              <a:ext cx="180360" cy="134280"/>
            </a:xfrm>
            <a:custGeom>
              <a:avLst/>
              <a:gdLst/>
              <a:ahLst/>
              <a:rect l="l" t="t" r="r" b="b"/>
              <a:pathLst>
                <a:path w="228" h="169">
                  <a:moveTo>
                    <a:pt x="221" y="136"/>
                  </a:moveTo>
                  <a:lnTo>
                    <a:pt x="217" y="134"/>
                  </a:lnTo>
                  <a:lnTo>
                    <a:pt x="211" y="129"/>
                  </a:lnTo>
                  <a:lnTo>
                    <a:pt x="207" y="125"/>
                  </a:lnTo>
                  <a:lnTo>
                    <a:pt x="204" y="121"/>
                  </a:lnTo>
                  <a:lnTo>
                    <a:pt x="198" y="117"/>
                  </a:lnTo>
                  <a:lnTo>
                    <a:pt x="194" y="114"/>
                  </a:lnTo>
                  <a:lnTo>
                    <a:pt x="187" y="108"/>
                  </a:lnTo>
                  <a:lnTo>
                    <a:pt x="179" y="102"/>
                  </a:lnTo>
                  <a:lnTo>
                    <a:pt x="173" y="96"/>
                  </a:lnTo>
                  <a:lnTo>
                    <a:pt x="166" y="91"/>
                  </a:lnTo>
                  <a:lnTo>
                    <a:pt x="158" y="83"/>
                  </a:lnTo>
                  <a:lnTo>
                    <a:pt x="150" y="77"/>
                  </a:lnTo>
                  <a:lnTo>
                    <a:pt x="143" y="72"/>
                  </a:lnTo>
                  <a:lnTo>
                    <a:pt x="135" y="66"/>
                  </a:lnTo>
                  <a:lnTo>
                    <a:pt x="128" y="58"/>
                  </a:lnTo>
                  <a:lnTo>
                    <a:pt x="120" y="51"/>
                  </a:lnTo>
                  <a:lnTo>
                    <a:pt x="111" y="45"/>
                  </a:lnTo>
                  <a:lnTo>
                    <a:pt x="103" y="39"/>
                  </a:lnTo>
                  <a:lnTo>
                    <a:pt x="93" y="34"/>
                  </a:lnTo>
                  <a:lnTo>
                    <a:pt x="88" y="28"/>
                  </a:lnTo>
                  <a:lnTo>
                    <a:pt x="80" y="22"/>
                  </a:lnTo>
                  <a:lnTo>
                    <a:pt x="74" y="19"/>
                  </a:lnTo>
                  <a:lnTo>
                    <a:pt x="67" y="13"/>
                  </a:lnTo>
                  <a:lnTo>
                    <a:pt x="61" y="9"/>
                  </a:lnTo>
                  <a:lnTo>
                    <a:pt x="55" y="5"/>
                  </a:lnTo>
                  <a:lnTo>
                    <a:pt x="50" y="3"/>
                  </a:lnTo>
                  <a:lnTo>
                    <a:pt x="42" y="0"/>
                  </a:lnTo>
                  <a:lnTo>
                    <a:pt x="36" y="0"/>
                  </a:lnTo>
                  <a:lnTo>
                    <a:pt x="29" y="1"/>
                  </a:lnTo>
                  <a:lnTo>
                    <a:pt x="19" y="7"/>
                  </a:lnTo>
                  <a:lnTo>
                    <a:pt x="12" y="13"/>
                  </a:lnTo>
                  <a:lnTo>
                    <a:pt x="6" y="22"/>
                  </a:lnTo>
                  <a:lnTo>
                    <a:pt x="2" y="30"/>
                  </a:lnTo>
                  <a:lnTo>
                    <a:pt x="0" y="39"/>
                  </a:lnTo>
                  <a:lnTo>
                    <a:pt x="2" y="49"/>
                  </a:lnTo>
                  <a:lnTo>
                    <a:pt x="8" y="57"/>
                  </a:lnTo>
                  <a:lnTo>
                    <a:pt x="12" y="58"/>
                  </a:lnTo>
                  <a:lnTo>
                    <a:pt x="19" y="66"/>
                  </a:lnTo>
                  <a:lnTo>
                    <a:pt x="25" y="68"/>
                  </a:lnTo>
                  <a:lnTo>
                    <a:pt x="29" y="72"/>
                  </a:lnTo>
                  <a:lnTo>
                    <a:pt x="36" y="76"/>
                  </a:lnTo>
                  <a:lnTo>
                    <a:pt x="44" y="81"/>
                  </a:lnTo>
                  <a:lnTo>
                    <a:pt x="50" y="85"/>
                  </a:lnTo>
                  <a:lnTo>
                    <a:pt x="57" y="89"/>
                  </a:lnTo>
                  <a:lnTo>
                    <a:pt x="65" y="95"/>
                  </a:lnTo>
                  <a:lnTo>
                    <a:pt x="74" y="100"/>
                  </a:lnTo>
                  <a:lnTo>
                    <a:pt x="82" y="104"/>
                  </a:lnTo>
                  <a:lnTo>
                    <a:pt x="92" y="110"/>
                  </a:lnTo>
                  <a:lnTo>
                    <a:pt x="99" y="115"/>
                  </a:lnTo>
                  <a:lnTo>
                    <a:pt x="109" y="119"/>
                  </a:lnTo>
                  <a:lnTo>
                    <a:pt x="118" y="125"/>
                  </a:lnTo>
                  <a:lnTo>
                    <a:pt x="126" y="129"/>
                  </a:lnTo>
                  <a:lnTo>
                    <a:pt x="133" y="134"/>
                  </a:lnTo>
                  <a:lnTo>
                    <a:pt x="143" y="138"/>
                  </a:lnTo>
                  <a:lnTo>
                    <a:pt x="149" y="142"/>
                  </a:lnTo>
                  <a:lnTo>
                    <a:pt x="158" y="146"/>
                  </a:lnTo>
                  <a:lnTo>
                    <a:pt x="166" y="150"/>
                  </a:lnTo>
                  <a:lnTo>
                    <a:pt x="173" y="155"/>
                  </a:lnTo>
                  <a:lnTo>
                    <a:pt x="177" y="157"/>
                  </a:lnTo>
                  <a:lnTo>
                    <a:pt x="185" y="161"/>
                  </a:lnTo>
                  <a:lnTo>
                    <a:pt x="190" y="163"/>
                  </a:lnTo>
                  <a:lnTo>
                    <a:pt x="196" y="165"/>
                  </a:lnTo>
                  <a:lnTo>
                    <a:pt x="204" y="169"/>
                  </a:lnTo>
                  <a:lnTo>
                    <a:pt x="207" y="169"/>
                  </a:lnTo>
                  <a:lnTo>
                    <a:pt x="213" y="167"/>
                  </a:lnTo>
                  <a:lnTo>
                    <a:pt x="219" y="163"/>
                  </a:lnTo>
                  <a:lnTo>
                    <a:pt x="223" y="159"/>
                  </a:lnTo>
                  <a:lnTo>
                    <a:pt x="228" y="157"/>
                  </a:lnTo>
                  <a:lnTo>
                    <a:pt x="228" y="152"/>
                  </a:lnTo>
                  <a:lnTo>
                    <a:pt x="228" y="146"/>
                  </a:lnTo>
                  <a:lnTo>
                    <a:pt x="226" y="142"/>
                  </a:lnTo>
                  <a:lnTo>
                    <a:pt x="221" y="136"/>
                  </a:lnTo>
                  <a:lnTo>
                    <a:pt x="221" y="136"/>
                  </a:lnTo>
                  <a:close/>
                </a:path>
              </a:pathLst>
            </a:custGeom>
            <a:solidFill>
              <a:srgbClr val="b34d1a"/>
            </a:solidFill>
            <a:ln w="9525">
              <a:noFill/>
            </a:ln>
          </p:spPr>
          <p:style>
            <a:lnRef idx="0"/>
            <a:fillRef idx="0"/>
            <a:effectRef idx="0"/>
            <a:fontRef idx="minor"/>
          </p:style>
        </p:sp>
      </p:grpSp>
      <p:sp>
        <p:nvSpPr>
          <p:cNvPr id="109" name="Rectangle 1"/>
          <p:cNvSpPr/>
          <p:nvPr/>
        </p:nvSpPr>
        <p:spPr>
          <a:xfrm>
            <a:off x="214200" y="795960"/>
            <a:ext cx="6857280" cy="1794240"/>
          </a:xfrm>
          <a:prstGeom prst="rect">
            <a:avLst/>
          </a:prstGeom>
          <a:noFill/>
          <a:ln w="9525">
            <a:noFill/>
          </a:ln>
        </p:spPr>
        <p:style>
          <a:lnRef idx="0"/>
          <a:fillRef idx="0"/>
          <a:effectRef idx="0"/>
          <a:fontRef idx="minor"/>
        </p:style>
        <p:txBody>
          <a:bodyPr lIns="90000" rIns="90000" tIns="45000" bIns="45000" anchor="ctr">
            <a:spAutoFit/>
          </a:bodyPr>
          <a:p>
            <a:pPr>
              <a:lnSpc>
                <a:spcPct val="100000"/>
              </a:lnSpc>
              <a:tabLst>
                <a:tab algn="l" pos="0"/>
              </a:tabLst>
            </a:pPr>
            <a:r>
              <a:rPr b="1" i="1" lang="ru-RU" sz="1600" spc="-1" strike="noStrike">
                <a:solidFill>
                  <a:srgbClr val="800000"/>
                </a:solidFill>
                <a:latin typeface="Times New Roman"/>
                <a:ea typeface="Calibri"/>
              </a:rPr>
              <a:t>Яркую характеристику лапте дал известный русский писатель</a:t>
            </a:r>
            <a:endParaRPr b="0" lang="ru-RU" sz="1600" spc="-1" strike="noStrike">
              <a:latin typeface="XO Oriel"/>
            </a:endParaRPr>
          </a:p>
          <a:p>
            <a:pPr>
              <a:lnSpc>
                <a:spcPct val="100000"/>
              </a:lnSpc>
              <a:tabLst>
                <a:tab algn="l" pos="0"/>
              </a:tabLst>
            </a:pPr>
            <a:r>
              <a:rPr b="1" i="1" lang="ru-RU" sz="1600" spc="-1" strike="noStrike">
                <a:solidFill>
                  <a:srgbClr val="800000"/>
                </a:solidFill>
                <a:latin typeface="Times New Roman"/>
                <a:ea typeface="Calibri"/>
              </a:rPr>
              <a:t>А. И. Куприн:</a:t>
            </a:r>
            <a:endParaRPr b="0" lang="ru-RU" sz="1600" spc="-1" strike="noStrike">
              <a:latin typeface="XO Oriel"/>
            </a:endParaRPr>
          </a:p>
          <a:p>
            <a:pPr>
              <a:lnSpc>
                <a:spcPct val="100000"/>
              </a:lnSpc>
              <a:tabLst>
                <a:tab algn="l" pos="0"/>
              </a:tabLst>
            </a:pPr>
            <a:r>
              <a:rPr b="1" lang="ru-RU" sz="1600" spc="-1" strike="noStrike">
                <a:solidFill>
                  <a:srgbClr val="000000"/>
                </a:solidFill>
                <a:latin typeface="Times New Roman"/>
                <a:ea typeface="Calibri"/>
              </a:rPr>
              <a:t>«</a:t>
            </a:r>
            <a:r>
              <a:rPr b="1" i="1" lang="ru-RU" sz="1600" spc="-1" strike="noStrike">
                <a:solidFill>
                  <a:srgbClr val="000000"/>
                </a:solidFill>
                <a:latin typeface="Times New Roman"/>
                <a:ea typeface="Calibri"/>
              </a:rPr>
              <a:t>Эта народная игра — одна из самых интересных и полезных игр. В лапте нужны находчивость, глубокое дыхание, верность своей команде, внимательность, изворотливость, быстрый бег, меткий глаз, твёрдость удара руки и вечная уверенность в том, что тебя не победят. Трусам и лентяям в этой игре нет места</a:t>
            </a:r>
            <a:r>
              <a:rPr b="1" lang="ru-RU" sz="1600" spc="-1" strike="noStrike">
                <a:solidFill>
                  <a:srgbClr val="000000"/>
                </a:solidFill>
                <a:latin typeface="Times New Roman"/>
                <a:ea typeface="Calibri"/>
              </a:rPr>
              <a:t>».</a:t>
            </a:r>
            <a:endParaRPr b="0" lang="ru-RU" sz="1600" spc="-1" strike="noStrike">
              <a:latin typeface="XO Oriel"/>
            </a:endParaRPr>
          </a:p>
        </p:txBody>
      </p:sp>
      <p:sp>
        <p:nvSpPr>
          <p:cNvPr id="110" name="Rectangle 2"/>
          <p:cNvSpPr/>
          <p:nvPr/>
        </p:nvSpPr>
        <p:spPr>
          <a:xfrm>
            <a:off x="214200" y="2751840"/>
            <a:ext cx="8643240" cy="3864240"/>
          </a:xfrm>
          <a:prstGeom prst="rect">
            <a:avLst/>
          </a:prstGeom>
          <a:noFill/>
          <a:ln w="9525">
            <a:noFill/>
          </a:ln>
        </p:spPr>
        <p:style>
          <a:lnRef idx="0"/>
          <a:fillRef idx="0"/>
          <a:effectRef idx="0"/>
          <a:fontRef idx="minor"/>
        </p:style>
        <p:txBody>
          <a:bodyPr lIns="90000" rIns="90000" tIns="45000" bIns="45000" anchor="ctr">
            <a:spAutoFit/>
          </a:bodyPr>
          <a:p>
            <a:pPr>
              <a:lnSpc>
                <a:spcPct val="100000"/>
              </a:lnSpc>
              <a:tabLst>
                <a:tab algn="l" pos="0"/>
              </a:tabLst>
            </a:pPr>
            <a:r>
              <a:rPr b="1" lang="ru-RU" sz="2000" spc="-1" strike="noStrike" u="sng">
                <a:solidFill>
                  <a:srgbClr val="000000"/>
                </a:solidFill>
                <a:uFillTx/>
                <a:latin typeface="Times New Roman"/>
                <a:ea typeface="Calibri"/>
              </a:rPr>
              <a:t>Краткая аннотация проекта</a:t>
            </a:r>
            <a:endParaRPr b="0" lang="ru-RU" sz="2000" spc="-1" strike="noStrike">
              <a:latin typeface="XO Oriel"/>
            </a:endParaRPr>
          </a:p>
          <a:p>
            <a:pPr>
              <a:lnSpc>
                <a:spcPct val="100000"/>
              </a:lnSpc>
              <a:tabLst>
                <a:tab algn="l" pos="0"/>
              </a:tabLst>
            </a:pPr>
            <a:r>
              <a:rPr b="0" lang="ru-RU" sz="1600" spc="-1" strike="noStrike">
                <a:solidFill>
                  <a:srgbClr val="000000"/>
                </a:solidFill>
                <a:latin typeface="Times New Roman"/>
                <a:ea typeface="Calibri"/>
              </a:rPr>
              <a:t>Данный проект направлен на внедрение «Русской лапты» в школьную программу, что способствует проявлению интереса к занятиям, активизирует двигательную деятельность учащихся и развивает волевые и физические качества.</a:t>
            </a:r>
            <a:endParaRPr b="0" lang="ru-RU" sz="1600" spc="-1" strike="noStrike">
              <a:latin typeface="XO Oriel"/>
            </a:endParaRPr>
          </a:p>
          <a:p>
            <a:pPr>
              <a:lnSpc>
                <a:spcPct val="100000"/>
              </a:lnSpc>
              <a:tabLst>
                <a:tab algn="l" pos="0"/>
              </a:tabLst>
            </a:pPr>
            <a:r>
              <a:rPr b="1" lang="ru-RU" sz="2000" spc="-1" strike="noStrike" u="sng">
                <a:solidFill>
                  <a:srgbClr val="000000"/>
                </a:solidFill>
                <a:uFillTx/>
                <a:latin typeface="Times New Roman"/>
                <a:ea typeface="Calibri"/>
              </a:rPr>
              <a:t>Актуальность проекта</a:t>
            </a:r>
            <a:endParaRPr b="0" lang="ru-RU" sz="2000" spc="-1" strike="noStrike">
              <a:latin typeface="XO Oriel"/>
            </a:endParaRPr>
          </a:p>
          <a:p>
            <a:pPr>
              <a:lnSpc>
                <a:spcPct val="100000"/>
              </a:lnSpc>
              <a:tabLst>
                <a:tab algn="l" pos="0"/>
              </a:tabLst>
            </a:pPr>
            <a:r>
              <a:rPr b="0" lang="ru-RU" sz="1600" spc="-1" strike="noStrike">
                <a:solidFill>
                  <a:srgbClr val="000000"/>
                </a:solidFill>
                <a:latin typeface="Times New Roman"/>
                <a:ea typeface="Times New Roman"/>
              </a:rPr>
              <a:t>Эта игра на Руси пользовалась особой популярностью. В нее играли взрослые и дети. Она приносила людям веселье, радость, воспитывала удаль, смелость, находчивость, ловкость, решительность, выдержку, взаимоуважение между соперниками, развивала быстроту и выносливость, укрепляла здоровье играющих.</a:t>
            </a:r>
            <a:endParaRPr b="0" lang="ru-RU" sz="1600" spc="-1" strike="noStrike">
              <a:latin typeface="XO Oriel"/>
            </a:endParaRPr>
          </a:p>
          <a:p>
            <a:pPr>
              <a:lnSpc>
                <a:spcPct val="100000"/>
              </a:lnSpc>
              <a:tabLst>
                <a:tab algn="l" pos="0"/>
              </a:tabLst>
            </a:pPr>
            <a:r>
              <a:rPr b="0" lang="ru-RU" sz="1600" spc="-1" strike="noStrike">
                <a:solidFill>
                  <a:srgbClr val="000000"/>
                </a:solidFill>
                <a:latin typeface="Times New Roman"/>
                <a:ea typeface="Times New Roman"/>
              </a:rPr>
              <a:t>Исключительная ценность этой игры заключается в том, что начинать заниматься ею можно с дошкольного возраста и продолжать эти занятия в течение многих лет жизни. Кроме того, для игры не нужны дорогостоящий инвентарь, специальная спортивная форма и оснащенные аппаратурой игровые площадки. Игра доступна всем, так как включает естественные двигательные действия и не требует от игроков специальной подготовки.</a:t>
            </a:r>
            <a:endParaRPr b="0" lang="ru-RU" sz="1600" spc="-1" strike="noStrike">
              <a:latin typeface="XO Oriel"/>
            </a:endParaRPr>
          </a:p>
          <a:p>
            <a:pPr>
              <a:lnSpc>
                <a:spcPct val="100000"/>
              </a:lnSpc>
              <a:tabLst>
                <a:tab algn="l" pos="0"/>
              </a:tabLst>
            </a:pPr>
            <a:endParaRPr b="0" lang="ru-RU" sz="1600" spc="-1" strike="noStrike">
              <a:latin typeface="XO Orie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11" name="Group 4"/>
          <p:cNvGrpSpPr/>
          <p:nvPr/>
        </p:nvGrpSpPr>
        <p:grpSpPr>
          <a:xfrm>
            <a:off x="7358040" y="642960"/>
            <a:ext cx="1569240" cy="1729800"/>
            <a:chOff x="7358040" y="642960"/>
            <a:chExt cx="1569240" cy="1729800"/>
          </a:xfrm>
        </p:grpSpPr>
        <p:sp>
          <p:nvSpPr>
            <p:cNvPr id="112" name="AutoShape 5"/>
            <p:cNvSpPr/>
            <p:nvPr/>
          </p:nvSpPr>
          <p:spPr>
            <a:xfrm>
              <a:off x="7358040" y="642960"/>
              <a:ext cx="1569240" cy="1729800"/>
            </a:xfrm>
            <a:prstGeom prst="rect">
              <a:avLst/>
            </a:prstGeom>
            <a:noFill/>
            <a:ln w="9525">
              <a:noFill/>
            </a:ln>
          </p:spPr>
          <p:style>
            <a:lnRef idx="0"/>
            <a:fillRef idx="0"/>
            <a:effectRef idx="0"/>
            <a:fontRef idx="minor"/>
          </p:style>
        </p:sp>
        <p:sp>
          <p:nvSpPr>
            <p:cNvPr id="113" name="Freeform 6"/>
            <p:cNvSpPr/>
            <p:nvPr/>
          </p:nvSpPr>
          <p:spPr>
            <a:xfrm>
              <a:off x="7388280" y="695160"/>
              <a:ext cx="1509120" cy="1647000"/>
            </a:xfrm>
            <a:custGeom>
              <a:avLst/>
              <a:gdLst/>
              <a:ahLst/>
              <a:rect l="l" t="t" r="r" b="b"/>
              <a:pathLst>
                <a:path w="951" h="1038">
                  <a:moveTo>
                    <a:pt x="625" y="571"/>
                  </a:moveTo>
                  <a:lnTo>
                    <a:pt x="627" y="571"/>
                  </a:lnTo>
                  <a:lnTo>
                    <a:pt x="628" y="571"/>
                  </a:lnTo>
                  <a:lnTo>
                    <a:pt x="631" y="571"/>
                  </a:lnTo>
                  <a:lnTo>
                    <a:pt x="635" y="571"/>
                  </a:lnTo>
                  <a:lnTo>
                    <a:pt x="639" y="571"/>
                  </a:lnTo>
                  <a:lnTo>
                    <a:pt x="643" y="572"/>
                  </a:lnTo>
                  <a:lnTo>
                    <a:pt x="649" y="572"/>
                  </a:lnTo>
                  <a:lnTo>
                    <a:pt x="655" y="572"/>
                  </a:lnTo>
                  <a:lnTo>
                    <a:pt x="661" y="572"/>
                  </a:lnTo>
                  <a:lnTo>
                    <a:pt x="668" y="572"/>
                  </a:lnTo>
                  <a:lnTo>
                    <a:pt x="676" y="573"/>
                  </a:lnTo>
                  <a:lnTo>
                    <a:pt x="683" y="573"/>
                  </a:lnTo>
                  <a:lnTo>
                    <a:pt x="692" y="573"/>
                  </a:lnTo>
                  <a:lnTo>
                    <a:pt x="699" y="573"/>
                  </a:lnTo>
                  <a:lnTo>
                    <a:pt x="709" y="573"/>
                  </a:lnTo>
                  <a:lnTo>
                    <a:pt x="718" y="573"/>
                  </a:lnTo>
                  <a:lnTo>
                    <a:pt x="727" y="572"/>
                  </a:lnTo>
                  <a:lnTo>
                    <a:pt x="737" y="572"/>
                  </a:lnTo>
                  <a:lnTo>
                    <a:pt x="747" y="571"/>
                  </a:lnTo>
                  <a:lnTo>
                    <a:pt x="756" y="570"/>
                  </a:lnTo>
                  <a:lnTo>
                    <a:pt x="767" y="569"/>
                  </a:lnTo>
                  <a:lnTo>
                    <a:pt x="776" y="568"/>
                  </a:lnTo>
                  <a:lnTo>
                    <a:pt x="788" y="567"/>
                  </a:lnTo>
                  <a:lnTo>
                    <a:pt x="797" y="565"/>
                  </a:lnTo>
                  <a:lnTo>
                    <a:pt x="807" y="564"/>
                  </a:lnTo>
                  <a:lnTo>
                    <a:pt x="817" y="563"/>
                  </a:lnTo>
                  <a:lnTo>
                    <a:pt x="828" y="561"/>
                  </a:lnTo>
                  <a:lnTo>
                    <a:pt x="837" y="558"/>
                  </a:lnTo>
                  <a:lnTo>
                    <a:pt x="847" y="555"/>
                  </a:lnTo>
                  <a:lnTo>
                    <a:pt x="856" y="552"/>
                  </a:lnTo>
                  <a:lnTo>
                    <a:pt x="866" y="549"/>
                  </a:lnTo>
                  <a:lnTo>
                    <a:pt x="874" y="545"/>
                  </a:lnTo>
                  <a:lnTo>
                    <a:pt x="883" y="542"/>
                  </a:lnTo>
                  <a:lnTo>
                    <a:pt x="891" y="537"/>
                  </a:lnTo>
                  <a:lnTo>
                    <a:pt x="899" y="533"/>
                  </a:lnTo>
                  <a:lnTo>
                    <a:pt x="907" y="528"/>
                  </a:lnTo>
                  <a:lnTo>
                    <a:pt x="913" y="523"/>
                  </a:lnTo>
                  <a:lnTo>
                    <a:pt x="920" y="517"/>
                  </a:lnTo>
                  <a:lnTo>
                    <a:pt x="927" y="511"/>
                  </a:lnTo>
                  <a:lnTo>
                    <a:pt x="931" y="505"/>
                  </a:lnTo>
                  <a:lnTo>
                    <a:pt x="936" y="498"/>
                  </a:lnTo>
                  <a:lnTo>
                    <a:pt x="940" y="490"/>
                  </a:lnTo>
                  <a:lnTo>
                    <a:pt x="944" y="484"/>
                  </a:lnTo>
                  <a:lnTo>
                    <a:pt x="946" y="475"/>
                  </a:lnTo>
                  <a:lnTo>
                    <a:pt x="949" y="467"/>
                  </a:lnTo>
                  <a:lnTo>
                    <a:pt x="950" y="458"/>
                  </a:lnTo>
                  <a:lnTo>
                    <a:pt x="951" y="449"/>
                  </a:lnTo>
                  <a:lnTo>
                    <a:pt x="950" y="439"/>
                  </a:lnTo>
                  <a:lnTo>
                    <a:pt x="949" y="428"/>
                  </a:lnTo>
                  <a:lnTo>
                    <a:pt x="946" y="417"/>
                  </a:lnTo>
                  <a:lnTo>
                    <a:pt x="944" y="406"/>
                  </a:lnTo>
                  <a:lnTo>
                    <a:pt x="939" y="393"/>
                  </a:lnTo>
                  <a:lnTo>
                    <a:pt x="934" y="381"/>
                  </a:lnTo>
                  <a:lnTo>
                    <a:pt x="928" y="369"/>
                  </a:lnTo>
                  <a:lnTo>
                    <a:pt x="922" y="355"/>
                  </a:lnTo>
                  <a:lnTo>
                    <a:pt x="912" y="340"/>
                  </a:lnTo>
                  <a:lnTo>
                    <a:pt x="903" y="326"/>
                  </a:lnTo>
                  <a:lnTo>
                    <a:pt x="892" y="310"/>
                  </a:lnTo>
                  <a:lnTo>
                    <a:pt x="881" y="295"/>
                  </a:lnTo>
                  <a:lnTo>
                    <a:pt x="868" y="277"/>
                  </a:lnTo>
                  <a:lnTo>
                    <a:pt x="853" y="260"/>
                  </a:lnTo>
                  <a:lnTo>
                    <a:pt x="837" y="242"/>
                  </a:lnTo>
                  <a:lnTo>
                    <a:pt x="820" y="224"/>
                  </a:lnTo>
                  <a:lnTo>
                    <a:pt x="802" y="205"/>
                  </a:lnTo>
                  <a:lnTo>
                    <a:pt x="784" y="187"/>
                  </a:lnTo>
                  <a:lnTo>
                    <a:pt x="765" y="170"/>
                  </a:lnTo>
                  <a:lnTo>
                    <a:pt x="746" y="155"/>
                  </a:lnTo>
                  <a:lnTo>
                    <a:pt x="727" y="139"/>
                  </a:lnTo>
                  <a:lnTo>
                    <a:pt x="707" y="125"/>
                  </a:lnTo>
                  <a:lnTo>
                    <a:pt x="687" y="111"/>
                  </a:lnTo>
                  <a:lnTo>
                    <a:pt x="668" y="99"/>
                  </a:lnTo>
                  <a:lnTo>
                    <a:pt x="648" y="86"/>
                  </a:lnTo>
                  <a:lnTo>
                    <a:pt x="627" y="75"/>
                  </a:lnTo>
                  <a:lnTo>
                    <a:pt x="607" y="65"/>
                  </a:lnTo>
                  <a:lnTo>
                    <a:pt x="587" y="56"/>
                  </a:lnTo>
                  <a:lnTo>
                    <a:pt x="567" y="47"/>
                  </a:lnTo>
                  <a:lnTo>
                    <a:pt x="547" y="39"/>
                  </a:lnTo>
                  <a:lnTo>
                    <a:pt x="527" y="31"/>
                  </a:lnTo>
                  <a:lnTo>
                    <a:pt x="508" y="26"/>
                  </a:lnTo>
                  <a:lnTo>
                    <a:pt x="487" y="19"/>
                  </a:lnTo>
                  <a:lnTo>
                    <a:pt x="467" y="14"/>
                  </a:lnTo>
                  <a:lnTo>
                    <a:pt x="447" y="10"/>
                  </a:lnTo>
                  <a:lnTo>
                    <a:pt x="427" y="7"/>
                  </a:lnTo>
                  <a:lnTo>
                    <a:pt x="407" y="4"/>
                  </a:lnTo>
                  <a:lnTo>
                    <a:pt x="388" y="2"/>
                  </a:lnTo>
                  <a:lnTo>
                    <a:pt x="368" y="0"/>
                  </a:lnTo>
                  <a:lnTo>
                    <a:pt x="349" y="0"/>
                  </a:lnTo>
                  <a:lnTo>
                    <a:pt x="330" y="0"/>
                  </a:lnTo>
                  <a:lnTo>
                    <a:pt x="312" y="1"/>
                  </a:lnTo>
                  <a:lnTo>
                    <a:pt x="293" y="2"/>
                  </a:lnTo>
                  <a:lnTo>
                    <a:pt x="276" y="5"/>
                  </a:lnTo>
                  <a:lnTo>
                    <a:pt x="258" y="8"/>
                  </a:lnTo>
                  <a:lnTo>
                    <a:pt x="241" y="11"/>
                  </a:lnTo>
                  <a:lnTo>
                    <a:pt x="224" y="15"/>
                  </a:lnTo>
                  <a:lnTo>
                    <a:pt x="207" y="21"/>
                  </a:lnTo>
                  <a:lnTo>
                    <a:pt x="191" y="26"/>
                  </a:lnTo>
                  <a:lnTo>
                    <a:pt x="176" y="32"/>
                  </a:lnTo>
                  <a:lnTo>
                    <a:pt x="161" y="40"/>
                  </a:lnTo>
                  <a:lnTo>
                    <a:pt x="147" y="48"/>
                  </a:lnTo>
                  <a:lnTo>
                    <a:pt x="132" y="55"/>
                  </a:lnTo>
                  <a:lnTo>
                    <a:pt x="119" y="65"/>
                  </a:lnTo>
                  <a:lnTo>
                    <a:pt x="106" y="74"/>
                  </a:lnTo>
                  <a:lnTo>
                    <a:pt x="94" y="85"/>
                  </a:lnTo>
                  <a:lnTo>
                    <a:pt x="82" y="95"/>
                  </a:lnTo>
                  <a:lnTo>
                    <a:pt x="71" y="106"/>
                  </a:lnTo>
                  <a:lnTo>
                    <a:pt x="61" y="119"/>
                  </a:lnTo>
                  <a:lnTo>
                    <a:pt x="52" y="132"/>
                  </a:lnTo>
                  <a:lnTo>
                    <a:pt x="42" y="144"/>
                  </a:lnTo>
                  <a:lnTo>
                    <a:pt x="34" y="159"/>
                  </a:lnTo>
                  <a:lnTo>
                    <a:pt x="27" y="173"/>
                  </a:lnTo>
                  <a:lnTo>
                    <a:pt x="21" y="189"/>
                  </a:lnTo>
                  <a:lnTo>
                    <a:pt x="15" y="204"/>
                  </a:lnTo>
                  <a:lnTo>
                    <a:pt x="11" y="220"/>
                  </a:lnTo>
                  <a:lnTo>
                    <a:pt x="6" y="237"/>
                  </a:lnTo>
                  <a:lnTo>
                    <a:pt x="4" y="255"/>
                  </a:lnTo>
                  <a:lnTo>
                    <a:pt x="1" y="273"/>
                  </a:lnTo>
                  <a:lnTo>
                    <a:pt x="0" y="291"/>
                  </a:lnTo>
                  <a:lnTo>
                    <a:pt x="0" y="310"/>
                  </a:lnTo>
                  <a:lnTo>
                    <a:pt x="2" y="330"/>
                  </a:lnTo>
                  <a:lnTo>
                    <a:pt x="4" y="350"/>
                  </a:lnTo>
                  <a:lnTo>
                    <a:pt x="7" y="371"/>
                  </a:lnTo>
                  <a:lnTo>
                    <a:pt x="11" y="392"/>
                  </a:lnTo>
                  <a:lnTo>
                    <a:pt x="16" y="413"/>
                  </a:lnTo>
                  <a:lnTo>
                    <a:pt x="22" y="436"/>
                  </a:lnTo>
                  <a:lnTo>
                    <a:pt x="31" y="459"/>
                  </a:lnTo>
                  <a:lnTo>
                    <a:pt x="39" y="482"/>
                  </a:lnTo>
                  <a:lnTo>
                    <a:pt x="49" y="507"/>
                  </a:lnTo>
                  <a:lnTo>
                    <a:pt x="59" y="529"/>
                  </a:lnTo>
                  <a:lnTo>
                    <a:pt x="71" y="552"/>
                  </a:lnTo>
                  <a:lnTo>
                    <a:pt x="81" y="575"/>
                  </a:lnTo>
                  <a:lnTo>
                    <a:pt x="94" y="598"/>
                  </a:lnTo>
                  <a:lnTo>
                    <a:pt x="106" y="618"/>
                  </a:lnTo>
                  <a:lnTo>
                    <a:pt x="118" y="639"/>
                  </a:lnTo>
                  <a:lnTo>
                    <a:pt x="130" y="660"/>
                  </a:lnTo>
                  <a:lnTo>
                    <a:pt x="145" y="679"/>
                  </a:lnTo>
                  <a:lnTo>
                    <a:pt x="157" y="698"/>
                  </a:lnTo>
                  <a:lnTo>
                    <a:pt x="171" y="717"/>
                  </a:lnTo>
                  <a:lnTo>
                    <a:pt x="185" y="734"/>
                  </a:lnTo>
                  <a:lnTo>
                    <a:pt x="199" y="752"/>
                  </a:lnTo>
                  <a:lnTo>
                    <a:pt x="213" y="768"/>
                  </a:lnTo>
                  <a:lnTo>
                    <a:pt x="227" y="784"/>
                  </a:lnTo>
                  <a:lnTo>
                    <a:pt x="243" y="800"/>
                  </a:lnTo>
                  <a:lnTo>
                    <a:pt x="258" y="815"/>
                  </a:lnTo>
                  <a:lnTo>
                    <a:pt x="272" y="830"/>
                  </a:lnTo>
                  <a:lnTo>
                    <a:pt x="287" y="845"/>
                  </a:lnTo>
                  <a:lnTo>
                    <a:pt x="302" y="858"/>
                  </a:lnTo>
                  <a:lnTo>
                    <a:pt x="318" y="871"/>
                  </a:lnTo>
                  <a:lnTo>
                    <a:pt x="333" y="883"/>
                  </a:lnTo>
                  <a:lnTo>
                    <a:pt x="349" y="895"/>
                  </a:lnTo>
                  <a:lnTo>
                    <a:pt x="364" y="907"/>
                  </a:lnTo>
                  <a:lnTo>
                    <a:pt x="380" y="918"/>
                  </a:lnTo>
                  <a:lnTo>
                    <a:pt x="395" y="928"/>
                  </a:lnTo>
                  <a:lnTo>
                    <a:pt x="411" y="938"/>
                  </a:lnTo>
                  <a:lnTo>
                    <a:pt x="426" y="947"/>
                  </a:lnTo>
                  <a:lnTo>
                    <a:pt x="442" y="957"/>
                  </a:lnTo>
                  <a:lnTo>
                    <a:pt x="457" y="965"/>
                  </a:lnTo>
                  <a:lnTo>
                    <a:pt x="472" y="973"/>
                  </a:lnTo>
                  <a:lnTo>
                    <a:pt x="488" y="981"/>
                  </a:lnTo>
                  <a:lnTo>
                    <a:pt x="503" y="988"/>
                  </a:lnTo>
                  <a:lnTo>
                    <a:pt x="518" y="994"/>
                  </a:lnTo>
                  <a:lnTo>
                    <a:pt x="532" y="1000"/>
                  </a:lnTo>
                  <a:lnTo>
                    <a:pt x="547" y="1005"/>
                  </a:lnTo>
                  <a:lnTo>
                    <a:pt x="562" y="1011"/>
                  </a:lnTo>
                  <a:lnTo>
                    <a:pt x="576" y="1015"/>
                  </a:lnTo>
                  <a:lnTo>
                    <a:pt x="590" y="1020"/>
                  </a:lnTo>
                  <a:lnTo>
                    <a:pt x="604" y="1023"/>
                  </a:lnTo>
                  <a:lnTo>
                    <a:pt x="618" y="1027"/>
                  </a:lnTo>
                  <a:lnTo>
                    <a:pt x="630" y="1029"/>
                  </a:lnTo>
                  <a:lnTo>
                    <a:pt x="643" y="1032"/>
                  </a:lnTo>
                  <a:lnTo>
                    <a:pt x="656" y="1034"/>
                  </a:lnTo>
                  <a:lnTo>
                    <a:pt x="669" y="1036"/>
                  </a:lnTo>
                  <a:lnTo>
                    <a:pt x="680" y="1037"/>
                  </a:lnTo>
                  <a:lnTo>
                    <a:pt x="693" y="1038"/>
                  </a:lnTo>
                  <a:lnTo>
                    <a:pt x="704" y="1038"/>
                  </a:lnTo>
                  <a:lnTo>
                    <a:pt x="716" y="1038"/>
                  </a:lnTo>
                  <a:lnTo>
                    <a:pt x="726" y="1037"/>
                  </a:lnTo>
                  <a:lnTo>
                    <a:pt x="736" y="1036"/>
                  </a:lnTo>
                  <a:lnTo>
                    <a:pt x="745" y="1034"/>
                  </a:lnTo>
                  <a:lnTo>
                    <a:pt x="756" y="1033"/>
                  </a:lnTo>
                  <a:lnTo>
                    <a:pt x="764" y="1031"/>
                  </a:lnTo>
                  <a:lnTo>
                    <a:pt x="773" y="1028"/>
                  </a:lnTo>
                  <a:lnTo>
                    <a:pt x="780" y="1025"/>
                  </a:lnTo>
                  <a:lnTo>
                    <a:pt x="788" y="1023"/>
                  </a:lnTo>
                  <a:lnTo>
                    <a:pt x="794" y="1018"/>
                  </a:lnTo>
                  <a:lnTo>
                    <a:pt x="801" y="1015"/>
                  </a:lnTo>
                  <a:lnTo>
                    <a:pt x="807" y="1010"/>
                  </a:lnTo>
                  <a:lnTo>
                    <a:pt x="813" y="1005"/>
                  </a:lnTo>
                  <a:lnTo>
                    <a:pt x="817" y="1000"/>
                  </a:lnTo>
                  <a:lnTo>
                    <a:pt x="821" y="995"/>
                  </a:lnTo>
                  <a:lnTo>
                    <a:pt x="824" y="988"/>
                  </a:lnTo>
                  <a:lnTo>
                    <a:pt x="828" y="984"/>
                  </a:lnTo>
                  <a:lnTo>
                    <a:pt x="829" y="976"/>
                  </a:lnTo>
                  <a:lnTo>
                    <a:pt x="831" y="969"/>
                  </a:lnTo>
                  <a:lnTo>
                    <a:pt x="832" y="963"/>
                  </a:lnTo>
                  <a:lnTo>
                    <a:pt x="833" y="955"/>
                  </a:lnTo>
                  <a:lnTo>
                    <a:pt x="833" y="947"/>
                  </a:lnTo>
                  <a:lnTo>
                    <a:pt x="833" y="940"/>
                  </a:lnTo>
                  <a:lnTo>
                    <a:pt x="833" y="933"/>
                  </a:lnTo>
                  <a:lnTo>
                    <a:pt x="833" y="926"/>
                  </a:lnTo>
                  <a:lnTo>
                    <a:pt x="832" y="917"/>
                  </a:lnTo>
                  <a:lnTo>
                    <a:pt x="831" y="909"/>
                  </a:lnTo>
                  <a:lnTo>
                    <a:pt x="829" y="901"/>
                  </a:lnTo>
                  <a:lnTo>
                    <a:pt x="827" y="893"/>
                  </a:lnTo>
                  <a:lnTo>
                    <a:pt x="824" y="885"/>
                  </a:lnTo>
                  <a:lnTo>
                    <a:pt x="822" y="876"/>
                  </a:lnTo>
                  <a:lnTo>
                    <a:pt x="819" y="869"/>
                  </a:lnTo>
                  <a:lnTo>
                    <a:pt x="816" y="860"/>
                  </a:lnTo>
                  <a:lnTo>
                    <a:pt x="813" y="851"/>
                  </a:lnTo>
                  <a:lnTo>
                    <a:pt x="810" y="843"/>
                  </a:lnTo>
                  <a:lnTo>
                    <a:pt x="805" y="834"/>
                  </a:lnTo>
                  <a:lnTo>
                    <a:pt x="802" y="826"/>
                  </a:lnTo>
                  <a:lnTo>
                    <a:pt x="797" y="817"/>
                  </a:lnTo>
                  <a:lnTo>
                    <a:pt x="794" y="809"/>
                  </a:lnTo>
                  <a:lnTo>
                    <a:pt x="789" y="800"/>
                  </a:lnTo>
                  <a:lnTo>
                    <a:pt x="785" y="792"/>
                  </a:lnTo>
                  <a:lnTo>
                    <a:pt x="779" y="783"/>
                  </a:lnTo>
                  <a:lnTo>
                    <a:pt x="775" y="775"/>
                  </a:lnTo>
                  <a:lnTo>
                    <a:pt x="770" y="766"/>
                  </a:lnTo>
                  <a:lnTo>
                    <a:pt x="765" y="757"/>
                  </a:lnTo>
                  <a:lnTo>
                    <a:pt x="760" y="749"/>
                  </a:lnTo>
                  <a:lnTo>
                    <a:pt x="756" y="740"/>
                  </a:lnTo>
                  <a:lnTo>
                    <a:pt x="750" y="733"/>
                  </a:lnTo>
                  <a:lnTo>
                    <a:pt x="745" y="725"/>
                  </a:lnTo>
                  <a:lnTo>
                    <a:pt x="739" y="717"/>
                  </a:lnTo>
                  <a:lnTo>
                    <a:pt x="734" y="708"/>
                  </a:lnTo>
                  <a:lnTo>
                    <a:pt x="729" y="700"/>
                  </a:lnTo>
                  <a:lnTo>
                    <a:pt x="723" y="693"/>
                  </a:lnTo>
                  <a:lnTo>
                    <a:pt x="718" y="686"/>
                  </a:lnTo>
                  <a:lnTo>
                    <a:pt x="713" y="679"/>
                  </a:lnTo>
                  <a:lnTo>
                    <a:pt x="707" y="672"/>
                  </a:lnTo>
                  <a:lnTo>
                    <a:pt x="702" y="664"/>
                  </a:lnTo>
                  <a:lnTo>
                    <a:pt x="697" y="658"/>
                  </a:lnTo>
                  <a:lnTo>
                    <a:pt x="691" y="651"/>
                  </a:lnTo>
                  <a:lnTo>
                    <a:pt x="686" y="644"/>
                  </a:lnTo>
                  <a:lnTo>
                    <a:pt x="681" y="639"/>
                  </a:lnTo>
                  <a:lnTo>
                    <a:pt x="677" y="632"/>
                  </a:lnTo>
                  <a:lnTo>
                    <a:pt x="672" y="626"/>
                  </a:lnTo>
                  <a:lnTo>
                    <a:pt x="668" y="621"/>
                  </a:lnTo>
                  <a:lnTo>
                    <a:pt x="663" y="616"/>
                  </a:lnTo>
                  <a:lnTo>
                    <a:pt x="659" y="610"/>
                  </a:lnTo>
                  <a:lnTo>
                    <a:pt x="655" y="605"/>
                  </a:lnTo>
                  <a:lnTo>
                    <a:pt x="651" y="601"/>
                  </a:lnTo>
                  <a:lnTo>
                    <a:pt x="647" y="597"/>
                  </a:lnTo>
                  <a:lnTo>
                    <a:pt x="643" y="593"/>
                  </a:lnTo>
                  <a:lnTo>
                    <a:pt x="642" y="589"/>
                  </a:lnTo>
                  <a:lnTo>
                    <a:pt x="639" y="585"/>
                  </a:lnTo>
                  <a:lnTo>
                    <a:pt x="636" y="583"/>
                  </a:lnTo>
                  <a:lnTo>
                    <a:pt x="633" y="580"/>
                  </a:lnTo>
                  <a:lnTo>
                    <a:pt x="631" y="578"/>
                  </a:lnTo>
                  <a:lnTo>
                    <a:pt x="629" y="575"/>
                  </a:lnTo>
                  <a:lnTo>
                    <a:pt x="627" y="574"/>
                  </a:lnTo>
                  <a:lnTo>
                    <a:pt x="626" y="571"/>
                  </a:lnTo>
                  <a:lnTo>
                    <a:pt x="625" y="571"/>
                  </a:lnTo>
                  <a:lnTo>
                    <a:pt x="682" y="628"/>
                  </a:lnTo>
                </a:path>
              </a:pathLst>
            </a:custGeom>
            <a:solidFill>
              <a:srgbClr val="c2d6c2"/>
            </a:solidFill>
            <a:ln w="9525">
              <a:noFill/>
            </a:ln>
          </p:spPr>
          <p:style>
            <a:lnRef idx="0"/>
            <a:fillRef idx="0"/>
            <a:effectRef idx="0"/>
            <a:fontRef idx="minor"/>
          </p:style>
        </p:sp>
        <p:sp>
          <p:nvSpPr>
            <p:cNvPr id="114" name="Freeform 7"/>
            <p:cNvSpPr/>
            <p:nvPr/>
          </p:nvSpPr>
          <p:spPr>
            <a:xfrm>
              <a:off x="7886880" y="673200"/>
              <a:ext cx="607320" cy="486720"/>
            </a:xfrm>
            <a:custGeom>
              <a:avLst/>
              <a:gdLst/>
              <a:ahLst/>
              <a:rect l="l" t="t" r="r" b="b"/>
              <a:pathLst>
                <a:path w="766" h="614">
                  <a:moveTo>
                    <a:pt x="766" y="580"/>
                  </a:moveTo>
                  <a:lnTo>
                    <a:pt x="714" y="507"/>
                  </a:lnTo>
                  <a:lnTo>
                    <a:pt x="82" y="0"/>
                  </a:lnTo>
                  <a:lnTo>
                    <a:pt x="80" y="0"/>
                  </a:lnTo>
                  <a:lnTo>
                    <a:pt x="76" y="0"/>
                  </a:lnTo>
                  <a:lnTo>
                    <a:pt x="70" y="0"/>
                  </a:lnTo>
                  <a:lnTo>
                    <a:pt x="65" y="2"/>
                  </a:lnTo>
                  <a:lnTo>
                    <a:pt x="57" y="2"/>
                  </a:lnTo>
                  <a:lnTo>
                    <a:pt x="49" y="6"/>
                  </a:lnTo>
                  <a:lnTo>
                    <a:pt x="42" y="8"/>
                  </a:lnTo>
                  <a:lnTo>
                    <a:pt x="32" y="11"/>
                  </a:lnTo>
                  <a:lnTo>
                    <a:pt x="25" y="17"/>
                  </a:lnTo>
                  <a:lnTo>
                    <a:pt x="17" y="23"/>
                  </a:lnTo>
                  <a:lnTo>
                    <a:pt x="9" y="30"/>
                  </a:lnTo>
                  <a:lnTo>
                    <a:pt x="6" y="40"/>
                  </a:lnTo>
                  <a:lnTo>
                    <a:pt x="2" y="44"/>
                  </a:lnTo>
                  <a:lnTo>
                    <a:pt x="2" y="49"/>
                  </a:lnTo>
                  <a:lnTo>
                    <a:pt x="0" y="55"/>
                  </a:lnTo>
                  <a:lnTo>
                    <a:pt x="0" y="63"/>
                  </a:lnTo>
                  <a:lnTo>
                    <a:pt x="0" y="68"/>
                  </a:lnTo>
                  <a:lnTo>
                    <a:pt x="0" y="76"/>
                  </a:lnTo>
                  <a:lnTo>
                    <a:pt x="0" y="84"/>
                  </a:lnTo>
                  <a:lnTo>
                    <a:pt x="2" y="93"/>
                  </a:lnTo>
                  <a:lnTo>
                    <a:pt x="711" y="614"/>
                  </a:lnTo>
                  <a:lnTo>
                    <a:pt x="766" y="580"/>
                  </a:lnTo>
                  <a:lnTo>
                    <a:pt x="766" y="580"/>
                  </a:lnTo>
                  <a:close/>
                </a:path>
              </a:pathLst>
            </a:custGeom>
            <a:solidFill>
              <a:srgbClr val="7d4d1c"/>
            </a:solidFill>
            <a:ln w="9525">
              <a:noFill/>
            </a:ln>
          </p:spPr>
          <p:style>
            <a:lnRef idx="0"/>
            <a:fillRef idx="0"/>
            <a:effectRef idx="0"/>
            <a:fontRef idx="minor"/>
          </p:style>
        </p:sp>
        <p:sp>
          <p:nvSpPr>
            <p:cNvPr id="115" name="Freeform 8"/>
            <p:cNvSpPr/>
            <p:nvPr/>
          </p:nvSpPr>
          <p:spPr>
            <a:xfrm>
              <a:off x="8069400" y="1139760"/>
              <a:ext cx="153360" cy="158040"/>
            </a:xfrm>
            <a:custGeom>
              <a:avLst/>
              <a:gdLst/>
              <a:ahLst/>
              <a:rect l="l" t="t" r="r" b="b"/>
              <a:pathLst>
                <a:path w="194" h="202">
                  <a:moveTo>
                    <a:pt x="0" y="109"/>
                  </a:moveTo>
                  <a:lnTo>
                    <a:pt x="87" y="202"/>
                  </a:lnTo>
                  <a:lnTo>
                    <a:pt x="194" y="122"/>
                  </a:lnTo>
                  <a:lnTo>
                    <a:pt x="102" y="0"/>
                  </a:lnTo>
                  <a:lnTo>
                    <a:pt x="0" y="109"/>
                  </a:lnTo>
                  <a:lnTo>
                    <a:pt x="0" y="109"/>
                  </a:lnTo>
                  <a:close/>
                </a:path>
              </a:pathLst>
            </a:custGeom>
            <a:solidFill>
              <a:srgbClr val="d46342"/>
            </a:solidFill>
            <a:ln w="9525">
              <a:noFill/>
            </a:ln>
          </p:spPr>
          <p:style>
            <a:lnRef idx="0"/>
            <a:fillRef idx="0"/>
            <a:effectRef idx="0"/>
            <a:fontRef idx="minor"/>
          </p:style>
        </p:sp>
        <p:sp>
          <p:nvSpPr>
            <p:cNvPr id="116" name="Freeform 9"/>
            <p:cNvSpPr/>
            <p:nvPr/>
          </p:nvSpPr>
          <p:spPr>
            <a:xfrm>
              <a:off x="8139240" y="1073160"/>
              <a:ext cx="250200" cy="221400"/>
            </a:xfrm>
            <a:custGeom>
              <a:avLst/>
              <a:gdLst/>
              <a:ahLst/>
              <a:rect l="l" t="t" r="r" b="b"/>
              <a:pathLst>
                <a:path w="316" h="281">
                  <a:moveTo>
                    <a:pt x="316" y="53"/>
                  </a:moveTo>
                  <a:lnTo>
                    <a:pt x="314" y="55"/>
                  </a:lnTo>
                  <a:lnTo>
                    <a:pt x="306" y="62"/>
                  </a:lnTo>
                  <a:lnTo>
                    <a:pt x="300" y="66"/>
                  </a:lnTo>
                  <a:lnTo>
                    <a:pt x="295" y="72"/>
                  </a:lnTo>
                  <a:lnTo>
                    <a:pt x="287" y="76"/>
                  </a:lnTo>
                  <a:lnTo>
                    <a:pt x="280" y="85"/>
                  </a:lnTo>
                  <a:lnTo>
                    <a:pt x="270" y="93"/>
                  </a:lnTo>
                  <a:lnTo>
                    <a:pt x="261" y="100"/>
                  </a:lnTo>
                  <a:lnTo>
                    <a:pt x="255" y="104"/>
                  </a:lnTo>
                  <a:lnTo>
                    <a:pt x="249" y="108"/>
                  </a:lnTo>
                  <a:lnTo>
                    <a:pt x="245" y="114"/>
                  </a:lnTo>
                  <a:lnTo>
                    <a:pt x="240" y="119"/>
                  </a:lnTo>
                  <a:lnTo>
                    <a:pt x="234" y="123"/>
                  </a:lnTo>
                  <a:lnTo>
                    <a:pt x="228" y="127"/>
                  </a:lnTo>
                  <a:lnTo>
                    <a:pt x="223" y="133"/>
                  </a:lnTo>
                  <a:lnTo>
                    <a:pt x="217" y="137"/>
                  </a:lnTo>
                  <a:lnTo>
                    <a:pt x="211" y="142"/>
                  </a:lnTo>
                  <a:lnTo>
                    <a:pt x="205" y="148"/>
                  </a:lnTo>
                  <a:lnTo>
                    <a:pt x="198" y="154"/>
                  </a:lnTo>
                  <a:lnTo>
                    <a:pt x="192" y="159"/>
                  </a:lnTo>
                  <a:lnTo>
                    <a:pt x="186" y="163"/>
                  </a:lnTo>
                  <a:lnTo>
                    <a:pt x="179" y="167"/>
                  </a:lnTo>
                  <a:lnTo>
                    <a:pt x="173" y="173"/>
                  </a:lnTo>
                  <a:lnTo>
                    <a:pt x="166" y="178"/>
                  </a:lnTo>
                  <a:lnTo>
                    <a:pt x="158" y="182"/>
                  </a:lnTo>
                  <a:lnTo>
                    <a:pt x="154" y="188"/>
                  </a:lnTo>
                  <a:lnTo>
                    <a:pt x="147" y="194"/>
                  </a:lnTo>
                  <a:lnTo>
                    <a:pt x="141" y="197"/>
                  </a:lnTo>
                  <a:lnTo>
                    <a:pt x="133" y="203"/>
                  </a:lnTo>
                  <a:lnTo>
                    <a:pt x="126" y="207"/>
                  </a:lnTo>
                  <a:lnTo>
                    <a:pt x="120" y="213"/>
                  </a:lnTo>
                  <a:lnTo>
                    <a:pt x="112" y="216"/>
                  </a:lnTo>
                  <a:lnTo>
                    <a:pt x="107" y="222"/>
                  </a:lnTo>
                  <a:lnTo>
                    <a:pt x="101" y="226"/>
                  </a:lnTo>
                  <a:lnTo>
                    <a:pt x="93" y="230"/>
                  </a:lnTo>
                  <a:lnTo>
                    <a:pt x="88" y="235"/>
                  </a:lnTo>
                  <a:lnTo>
                    <a:pt x="80" y="239"/>
                  </a:lnTo>
                  <a:lnTo>
                    <a:pt x="74" y="243"/>
                  </a:lnTo>
                  <a:lnTo>
                    <a:pt x="69" y="247"/>
                  </a:lnTo>
                  <a:lnTo>
                    <a:pt x="63" y="251"/>
                  </a:lnTo>
                  <a:lnTo>
                    <a:pt x="55" y="252"/>
                  </a:lnTo>
                  <a:lnTo>
                    <a:pt x="50" y="256"/>
                  </a:lnTo>
                  <a:lnTo>
                    <a:pt x="44" y="260"/>
                  </a:lnTo>
                  <a:lnTo>
                    <a:pt x="40" y="264"/>
                  </a:lnTo>
                  <a:lnTo>
                    <a:pt x="34" y="266"/>
                  </a:lnTo>
                  <a:lnTo>
                    <a:pt x="29" y="268"/>
                  </a:lnTo>
                  <a:lnTo>
                    <a:pt x="23" y="271"/>
                  </a:lnTo>
                  <a:lnTo>
                    <a:pt x="17" y="273"/>
                  </a:lnTo>
                  <a:lnTo>
                    <a:pt x="12" y="275"/>
                  </a:lnTo>
                  <a:lnTo>
                    <a:pt x="8" y="277"/>
                  </a:lnTo>
                  <a:lnTo>
                    <a:pt x="4" y="279"/>
                  </a:lnTo>
                  <a:lnTo>
                    <a:pt x="0" y="281"/>
                  </a:lnTo>
                  <a:lnTo>
                    <a:pt x="0" y="277"/>
                  </a:lnTo>
                  <a:lnTo>
                    <a:pt x="0" y="270"/>
                  </a:lnTo>
                  <a:lnTo>
                    <a:pt x="2" y="264"/>
                  </a:lnTo>
                  <a:lnTo>
                    <a:pt x="4" y="258"/>
                  </a:lnTo>
                  <a:lnTo>
                    <a:pt x="6" y="251"/>
                  </a:lnTo>
                  <a:lnTo>
                    <a:pt x="8" y="243"/>
                  </a:lnTo>
                  <a:lnTo>
                    <a:pt x="10" y="232"/>
                  </a:lnTo>
                  <a:lnTo>
                    <a:pt x="14" y="224"/>
                  </a:lnTo>
                  <a:lnTo>
                    <a:pt x="15" y="218"/>
                  </a:lnTo>
                  <a:lnTo>
                    <a:pt x="17" y="213"/>
                  </a:lnTo>
                  <a:lnTo>
                    <a:pt x="19" y="207"/>
                  </a:lnTo>
                  <a:lnTo>
                    <a:pt x="21" y="201"/>
                  </a:lnTo>
                  <a:lnTo>
                    <a:pt x="23" y="195"/>
                  </a:lnTo>
                  <a:lnTo>
                    <a:pt x="27" y="190"/>
                  </a:lnTo>
                  <a:lnTo>
                    <a:pt x="29" y="184"/>
                  </a:lnTo>
                  <a:lnTo>
                    <a:pt x="33" y="178"/>
                  </a:lnTo>
                  <a:lnTo>
                    <a:pt x="34" y="173"/>
                  </a:lnTo>
                  <a:lnTo>
                    <a:pt x="38" y="167"/>
                  </a:lnTo>
                  <a:lnTo>
                    <a:pt x="40" y="161"/>
                  </a:lnTo>
                  <a:lnTo>
                    <a:pt x="44" y="156"/>
                  </a:lnTo>
                  <a:lnTo>
                    <a:pt x="48" y="148"/>
                  </a:lnTo>
                  <a:lnTo>
                    <a:pt x="50" y="142"/>
                  </a:lnTo>
                  <a:lnTo>
                    <a:pt x="53" y="135"/>
                  </a:lnTo>
                  <a:lnTo>
                    <a:pt x="59" y="131"/>
                  </a:lnTo>
                  <a:lnTo>
                    <a:pt x="63" y="123"/>
                  </a:lnTo>
                  <a:lnTo>
                    <a:pt x="67" y="118"/>
                  </a:lnTo>
                  <a:lnTo>
                    <a:pt x="71" y="112"/>
                  </a:lnTo>
                  <a:lnTo>
                    <a:pt x="76" y="106"/>
                  </a:lnTo>
                  <a:lnTo>
                    <a:pt x="80" y="100"/>
                  </a:lnTo>
                  <a:lnTo>
                    <a:pt x="86" y="93"/>
                  </a:lnTo>
                  <a:lnTo>
                    <a:pt x="91" y="87"/>
                  </a:lnTo>
                  <a:lnTo>
                    <a:pt x="97" y="81"/>
                  </a:lnTo>
                  <a:lnTo>
                    <a:pt x="101" y="76"/>
                  </a:lnTo>
                  <a:lnTo>
                    <a:pt x="107" y="72"/>
                  </a:lnTo>
                  <a:lnTo>
                    <a:pt x="112" y="66"/>
                  </a:lnTo>
                  <a:lnTo>
                    <a:pt x="120" y="60"/>
                  </a:lnTo>
                  <a:lnTo>
                    <a:pt x="126" y="55"/>
                  </a:lnTo>
                  <a:lnTo>
                    <a:pt x="131" y="49"/>
                  </a:lnTo>
                  <a:lnTo>
                    <a:pt x="137" y="43"/>
                  </a:lnTo>
                  <a:lnTo>
                    <a:pt x="145" y="40"/>
                  </a:lnTo>
                  <a:lnTo>
                    <a:pt x="152" y="34"/>
                  </a:lnTo>
                  <a:lnTo>
                    <a:pt x="158" y="30"/>
                  </a:lnTo>
                  <a:lnTo>
                    <a:pt x="167" y="26"/>
                  </a:lnTo>
                  <a:lnTo>
                    <a:pt x="175" y="22"/>
                  </a:lnTo>
                  <a:lnTo>
                    <a:pt x="183" y="19"/>
                  </a:lnTo>
                  <a:lnTo>
                    <a:pt x="190" y="15"/>
                  </a:lnTo>
                  <a:lnTo>
                    <a:pt x="200" y="11"/>
                  </a:lnTo>
                  <a:lnTo>
                    <a:pt x="207" y="9"/>
                  </a:lnTo>
                  <a:lnTo>
                    <a:pt x="217" y="7"/>
                  </a:lnTo>
                  <a:lnTo>
                    <a:pt x="226" y="3"/>
                  </a:lnTo>
                  <a:lnTo>
                    <a:pt x="236" y="2"/>
                  </a:lnTo>
                  <a:lnTo>
                    <a:pt x="245" y="0"/>
                  </a:lnTo>
                  <a:lnTo>
                    <a:pt x="316" y="53"/>
                  </a:lnTo>
                  <a:lnTo>
                    <a:pt x="316" y="53"/>
                  </a:lnTo>
                  <a:close/>
                </a:path>
              </a:pathLst>
            </a:custGeom>
            <a:solidFill>
              <a:srgbClr val="e87a63"/>
            </a:solidFill>
            <a:ln w="9525">
              <a:noFill/>
            </a:ln>
          </p:spPr>
          <p:style>
            <a:lnRef idx="0"/>
            <a:fillRef idx="0"/>
            <a:effectRef idx="0"/>
            <a:fontRef idx="minor"/>
          </p:style>
        </p:sp>
        <p:sp>
          <p:nvSpPr>
            <p:cNvPr id="117" name="Freeform 10"/>
            <p:cNvSpPr/>
            <p:nvPr/>
          </p:nvSpPr>
          <p:spPr>
            <a:xfrm>
              <a:off x="8110440" y="792000"/>
              <a:ext cx="135720" cy="245520"/>
            </a:xfrm>
            <a:custGeom>
              <a:avLst/>
              <a:gdLst/>
              <a:ahLst/>
              <a:rect l="l" t="t" r="r" b="b"/>
              <a:pathLst>
                <a:path w="171" h="310">
                  <a:moveTo>
                    <a:pt x="10" y="29"/>
                  </a:moveTo>
                  <a:lnTo>
                    <a:pt x="10" y="32"/>
                  </a:lnTo>
                  <a:lnTo>
                    <a:pt x="10" y="36"/>
                  </a:lnTo>
                  <a:lnTo>
                    <a:pt x="10" y="44"/>
                  </a:lnTo>
                  <a:lnTo>
                    <a:pt x="10" y="51"/>
                  </a:lnTo>
                  <a:lnTo>
                    <a:pt x="10" y="61"/>
                  </a:lnTo>
                  <a:lnTo>
                    <a:pt x="10" y="67"/>
                  </a:lnTo>
                  <a:lnTo>
                    <a:pt x="10" y="72"/>
                  </a:lnTo>
                  <a:lnTo>
                    <a:pt x="10" y="78"/>
                  </a:lnTo>
                  <a:lnTo>
                    <a:pt x="10" y="86"/>
                  </a:lnTo>
                  <a:lnTo>
                    <a:pt x="10" y="89"/>
                  </a:lnTo>
                  <a:lnTo>
                    <a:pt x="10" y="95"/>
                  </a:lnTo>
                  <a:lnTo>
                    <a:pt x="8" y="103"/>
                  </a:lnTo>
                  <a:lnTo>
                    <a:pt x="8" y="110"/>
                  </a:lnTo>
                  <a:lnTo>
                    <a:pt x="8" y="116"/>
                  </a:lnTo>
                  <a:lnTo>
                    <a:pt x="8" y="124"/>
                  </a:lnTo>
                  <a:lnTo>
                    <a:pt x="8" y="129"/>
                  </a:lnTo>
                  <a:lnTo>
                    <a:pt x="8" y="137"/>
                  </a:lnTo>
                  <a:lnTo>
                    <a:pt x="6" y="145"/>
                  </a:lnTo>
                  <a:lnTo>
                    <a:pt x="6" y="152"/>
                  </a:lnTo>
                  <a:lnTo>
                    <a:pt x="4" y="158"/>
                  </a:lnTo>
                  <a:lnTo>
                    <a:pt x="4" y="166"/>
                  </a:lnTo>
                  <a:lnTo>
                    <a:pt x="2" y="173"/>
                  </a:lnTo>
                  <a:lnTo>
                    <a:pt x="2" y="181"/>
                  </a:lnTo>
                  <a:lnTo>
                    <a:pt x="0" y="186"/>
                  </a:lnTo>
                  <a:lnTo>
                    <a:pt x="0" y="194"/>
                  </a:lnTo>
                  <a:lnTo>
                    <a:pt x="0" y="198"/>
                  </a:lnTo>
                  <a:lnTo>
                    <a:pt x="4" y="205"/>
                  </a:lnTo>
                  <a:lnTo>
                    <a:pt x="8" y="213"/>
                  </a:lnTo>
                  <a:lnTo>
                    <a:pt x="17" y="223"/>
                  </a:lnTo>
                  <a:lnTo>
                    <a:pt x="19" y="226"/>
                  </a:lnTo>
                  <a:lnTo>
                    <a:pt x="25" y="230"/>
                  </a:lnTo>
                  <a:lnTo>
                    <a:pt x="31" y="236"/>
                  </a:lnTo>
                  <a:lnTo>
                    <a:pt x="36" y="242"/>
                  </a:lnTo>
                  <a:lnTo>
                    <a:pt x="42" y="245"/>
                  </a:lnTo>
                  <a:lnTo>
                    <a:pt x="46" y="251"/>
                  </a:lnTo>
                  <a:lnTo>
                    <a:pt x="53" y="255"/>
                  </a:lnTo>
                  <a:lnTo>
                    <a:pt x="59" y="261"/>
                  </a:lnTo>
                  <a:lnTo>
                    <a:pt x="65" y="264"/>
                  </a:lnTo>
                  <a:lnTo>
                    <a:pt x="70" y="270"/>
                  </a:lnTo>
                  <a:lnTo>
                    <a:pt x="76" y="274"/>
                  </a:lnTo>
                  <a:lnTo>
                    <a:pt x="82" y="280"/>
                  </a:lnTo>
                  <a:lnTo>
                    <a:pt x="88" y="283"/>
                  </a:lnTo>
                  <a:lnTo>
                    <a:pt x="93" y="287"/>
                  </a:lnTo>
                  <a:lnTo>
                    <a:pt x="97" y="291"/>
                  </a:lnTo>
                  <a:lnTo>
                    <a:pt x="103" y="295"/>
                  </a:lnTo>
                  <a:lnTo>
                    <a:pt x="110" y="300"/>
                  </a:lnTo>
                  <a:lnTo>
                    <a:pt x="118" y="304"/>
                  </a:lnTo>
                  <a:lnTo>
                    <a:pt x="122" y="308"/>
                  </a:lnTo>
                  <a:lnTo>
                    <a:pt x="124" y="310"/>
                  </a:lnTo>
                  <a:lnTo>
                    <a:pt x="171" y="175"/>
                  </a:lnTo>
                  <a:lnTo>
                    <a:pt x="93" y="0"/>
                  </a:lnTo>
                  <a:lnTo>
                    <a:pt x="10" y="29"/>
                  </a:lnTo>
                  <a:lnTo>
                    <a:pt x="10" y="29"/>
                  </a:lnTo>
                  <a:close/>
                </a:path>
              </a:pathLst>
            </a:custGeom>
            <a:solidFill>
              <a:srgbClr val="ff9985"/>
            </a:solidFill>
            <a:ln w="9525">
              <a:noFill/>
            </a:ln>
          </p:spPr>
          <p:style>
            <a:lnRef idx="0"/>
            <a:fillRef idx="0"/>
            <a:effectRef idx="0"/>
            <a:fontRef idx="minor"/>
          </p:style>
        </p:sp>
        <p:sp>
          <p:nvSpPr>
            <p:cNvPr id="118" name="Freeform 11"/>
            <p:cNvSpPr/>
            <p:nvPr/>
          </p:nvSpPr>
          <p:spPr>
            <a:xfrm>
              <a:off x="8150400" y="781200"/>
              <a:ext cx="148680" cy="204120"/>
            </a:xfrm>
            <a:custGeom>
              <a:avLst/>
              <a:gdLst/>
              <a:ahLst/>
              <a:rect l="l" t="t" r="r" b="b"/>
              <a:pathLst>
                <a:path w="188" h="256">
                  <a:moveTo>
                    <a:pt x="1" y="42"/>
                  </a:moveTo>
                  <a:lnTo>
                    <a:pt x="0" y="42"/>
                  </a:lnTo>
                  <a:lnTo>
                    <a:pt x="0" y="44"/>
                  </a:lnTo>
                  <a:lnTo>
                    <a:pt x="0" y="47"/>
                  </a:lnTo>
                  <a:lnTo>
                    <a:pt x="0" y="53"/>
                  </a:lnTo>
                  <a:lnTo>
                    <a:pt x="0" y="59"/>
                  </a:lnTo>
                  <a:lnTo>
                    <a:pt x="0" y="66"/>
                  </a:lnTo>
                  <a:lnTo>
                    <a:pt x="0" y="70"/>
                  </a:lnTo>
                  <a:lnTo>
                    <a:pt x="0" y="76"/>
                  </a:lnTo>
                  <a:lnTo>
                    <a:pt x="0" y="82"/>
                  </a:lnTo>
                  <a:lnTo>
                    <a:pt x="1" y="87"/>
                  </a:lnTo>
                  <a:lnTo>
                    <a:pt x="1" y="91"/>
                  </a:lnTo>
                  <a:lnTo>
                    <a:pt x="1" y="97"/>
                  </a:lnTo>
                  <a:lnTo>
                    <a:pt x="3" y="102"/>
                  </a:lnTo>
                  <a:lnTo>
                    <a:pt x="5" y="108"/>
                  </a:lnTo>
                  <a:lnTo>
                    <a:pt x="7" y="114"/>
                  </a:lnTo>
                  <a:lnTo>
                    <a:pt x="9" y="120"/>
                  </a:lnTo>
                  <a:lnTo>
                    <a:pt x="11" y="127"/>
                  </a:lnTo>
                  <a:lnTo>
                    <a:pt x="15" y="133"/>
                  </a:lnTo>
                  <a:lnTo>
                    <a:pt x="17" y="139"/>
                  </a:lnTo>
                  <a:lnTo>
                    <a:pt x="19" y="144"/>
                  </a:lnTo>
                  <a:lnTo>
                    <a:pt x="22" y="152"/>
                  </a:lnTo>
                  <a:lnTo>
                    <a:pt x="26" y="158"/>
                  </a:lnTo>
                  <a:lnTo>
                    <a:pt x="30" y="165"/>
                  </a:lnTo>
                  <a:lnTo>
                    <a:pt x="36" y="171"/>
                  </a:lnTo>
                  <a:lnTo>
                    <a:pt x="41" y="177"/>
                  </a:lnTo>
                  <a:lnTo>
                    <a:pt x="47" y="184"/>
                  </a:lnTo>
                  <a:lnTo>
                    <a:pt x="51" y="190"/>
                  </a:lnTo>
                  <a:lnTo>
                    <a:pt x="57" y="196"/>
                  </a:lnTo>
                  <a:lnTo>
                    <a:pt x="62" y="201"/>
                  </a:lnTo>
                  <a:lnTo>
                    <a:pt x="68" y="207"/>
                  </a:lnTo>
                  <a:lnTo>
                    <a:pt x="74" y="211"/>
                  </a:lnTo>
                  <a:lnTo>
                    <a:pt x="79" y="215"/>
                  </a:lnTo>
                  <a:lnTo>
                    <a:pt x="83" y="218"/>
                  </a:lnTo>
                  <a:lnTo>
                    <a:pt x="89" y="222"/>
                  </a:lnTo>
                  <a:lnTo>
                    <a:pt x="98" y="230"/>
                  </a:lnTo>
                  <a:lnTo>
                    <a:pt x="110" y="236"/>
                  </a:lnTo>
                  <a:lnTo>
                    <a:pt x="117" y="241"/>
                  </a:lnTo>
                  <a:lnTo>
                    <a:pt x="127" y="245"/>
                  </a:lnTo>
                  <a:lnTo>
                    <a:pt x="134" y="249"/>
                  </a:lnTo>
                  <a:lnTo>
                    <a:pt x="142" y="251"/>
                  </a:lnTo>
                  <a:lnTo>
                    <a:pt x="148" y="253"/>
                  </a:lnTo>
                  <a:lnTo>
                    <a:pt x="153" y="255"/>
                  </a:lnTo>
                  <a:lnTo>
                    <a:pt x="161" y="256"/>
                  </a:lnTo>
                  <a:lnTo>
                    <a:pt x="165" y="256"/>
                  </a:lnTo>
                  <a:lnTo>
                    <a:pt x="165" y="255"/>
                  </a:lnTo>
                  <a:lnTo>
                    <a:pt x="167" y="253"/>
                  </a:lnTo>
                  <a:lnTo>
                    <a:pt x="167" y="245"/>
                  </a:lnTo>
                  <a:lnTo>
                    <a:pt x="171" y="237"/>
                  </a:lnTo>
                  <a:lnTo>
                    <a:pt x="171" y="232"/>
                  </a:lnTo>
                  <a:lnTo>
                    <a:pt x="172" y="228"/>
                  </a:lnTo>
                  <a:lnTo>
                    <a:pt x="172" y="222"/>
                  </a:lnTo>
                  <a:lnTo>
                    <a:pt x="174" y="218"/>
                  </a:lnTo>
                  <a:lnTo>
                    <a:pt x="174" y="211"/>
                  </a:lnTo>
                  <a:lnTo>
                    <a:pt x="176" y="205"/>
                  </a:lnTo>
                  <a:lnTo>
                    <a:pt x="178" y="198"/>
                  </a:lnTo>
                  <a:lnTo>
                    <a:pt x="180" y="192"/>
                  </a:lnTo>
                  <a:lnTo>
                    <a:pt x="180" y="184"/>
                  </a:lnTo>
                  <a:lnTo>
                    <a:pt x="182" y="177"/>
                  </a:lnTo>
                  <a:lnTo>
                    <a:pt x="182" y="169"/>
                  </a:lnTo>
                  <a:lnTo>
                    <a:pt x="184" y="161"/>
                  </a:lnTo>
                  <a:lnTo>
                    <a:pt x="184" y="154"/>
                  </a:lnTo>
                  <a:lnTo>
                    <a:pt x="186" y="146"/>
                  </a:lnTo>
                  <a:lnTo>
                    <a:pt x="186" y="137"/>
                  </a:lnTo>
                  <a:lnTo>
                    <a:pt x="188" y="131"/>
                  </a:lnTo>
                  <a:lnTo>
                    <a:pt x="188" y="121"/>
                  </a:lnTo>
                  <a:lnTo>
                    <a:pt x="188" y="114"/>
                  </a:lnTo>
                  <a:lnTo>
                    <a:pt x="188" y="104"/>
                  </a:lnTo>
                  <a:lnTo>
                    <a:pt x="188" y="97"/>
                  </a:lnTo>
                  <a:lnTo>
                    <a:pt x="188" y="89"/>
                  </a:lnTo>
                  <a:lnTo>
                    <a:pt x="188" y="82"/>
                  </a:lnTo>
                  <a:lnTo>
                    <a:pt x="186" y="74"/>
                  </a:lnTo>
                  <a:lnTo>
                    <a:pt x="186" y="66"/>
                  </a:lnTo>
                  <a:lnTo>
                    <a:pt x="74" y="0"/>
                  </a:lnTo>
                  <a:lnTo>
                    <a:pt x="1" y="42"/>
                  </a:lnTo>
                  <a:lnTo>
                    <a:pt x="1" y="42"/>
                  </a:lnTo>
                  <a:close/>
                </a:path>
              </a:pathLst>
            </a:custGeom>
            <a:solidFill>
              <a:srgbClr val="ffbf8a"/>
            </a:solidFill>
            <a:ln w="9525">
              <a:noFill/>
            </a:ln>
          </p:spPr>
          <p:style>
            <a:lnRef idx="0"/>
            <a:fillRef idx="0"/>
            <a:effectRef idx="0"/>
            <a:fontRef idx="minor"/>
          </p:style>
        </p:sp>
        <p:sp>
          <p:nvSpPr>
            <p:cNvPr id="119" name="Freeform 12"/>
            <p:cNvSpPr/>
            <p:nvPr/>
          </p:nvSpPr>
          <p:spPr>
            <a:xfrm>
              <a:off x="8113680" y="727200"/>
              <a:ext cx="189720" cy="105480"/>
            </a:xfrm>
            <a:custGeom>
              <a:avLst/>
              <a:gdLst/>
              <a:ahLst/>
              <a:rect l="l" t="t" r="r" b="b"/>
              <a:pathLst>
                <a:path w="239" h="133">
                  <a:moveTo>
                    <a:pt x="205" y="133"/>
                  </a:moveTo>
                  <a:lnTo>
                    <a:pt x="239" y="107"/>
                  </a:lnTo>
                  <a:lnTo>
                    <a:pt x="239" y="107"/>
                  </a:lnTo>
                  <a:lnTo>
                    <a:pt x="239" y="103"/>
                  </a:lnTo>
                  <a:lnTo>
                    <a:pt x="237" y="99"/>
                  </a:lnTo>
                  <a:lnTo>
                    <a:pt x="236" y="94"/>
                  </a:lnTo>
                  <a:lnTo>
                    <a:pt x="232" y="86"/>
                  </a:lnTo>
                  <a:lnTo>
                    <a:pt x="230" y="78"/>
                  </a:lnTo>
                  <a:lnTo>
                    <a:pt x="226" y="69"/>
                  </a:lnTo>
                  <a:lnTo>
                    <a:pt x="220" y="61"/>
                  </a:lnTo>
                  <a:lnTo>
                    <a:pt x="215" y="50"/>
                  </a:lnTo>
                  <a:lnTo>
                    <a:pt x="209" y="42"/>
                  </a:lnTo>
                  <a:lnTo>
                    <a:pt x="199" y="33"/>
                  </a:lnTo>
                  <a:lnTo>
                    <a:pt x="190" y="25"/>
                  </a:lnTo>
                  <a:lnTo>
                    <a:pt x="186" y="21"/>
                  </a:lnTo>
                  <a:lnTo>
                    <a:pt x="180" y="18"/>
                  </a:lnTo>
                  <a:lnTo>
                    <a:pt x="173" y="16"/>
                  </a:lnTo>
                  <a:lnTo>
                    <a:pt x="167" y="12"/>
                  </a:lnTo>
                  <a:lnTo>
                    <a:pt x="161" y="10"/>
                  </a:lnTo>
                  <a:lnTo>
                    <a:pt x="154" y="6"/>
                  </a:lnTo>
                  <a:lnTo>
                    <a:pt x="146" y="4"/>
                  </a:lnTo>
                  <a:lnTo>
                    <a:pt x="141" y="4"/>
                  </a:lnTo>
                  <a:lnTo>
                    <a:pt x="133" y="0"/>
                  </a:lnTo>
                  <a:lnTo>
                    <a:pt x="123" y="0"/>
                  </a:lnTo>
                  <a:lnTo>
                    <a:pt x="116" y="0"/>
                  </a:lnTo>
                  <a:lnTo>
                    <a:pt x="110" y="0"/>
                  </a:lnTo>
                  <a:lnTo>
                    <a:pt x="101" y="0"/>
                  </a:lnTo>
                  <a:lnTo>
                    <a:pt x="95" y="2"/>
                  </a:lnTo>
                  <a:lnTo>
                    <a:pt x="89" y="4"/>
                  </a:lnTo>
                  <a:lnTo>
                    <a:pt x="84" y="6"/>
                  </a:lnTo>
                  <a:lnTo>
                    <a:pt x="76" y="8"/>
                  </a:lnTo>
                  <a:lnTo>
                    <a:pt x="70" y="12"/>
                  </a:lnTo>
                  <a:lnTo>
                    <a:pt x="65" y="14"/>
                  </a:lnTo>
                  <a:lnTo>
                    <a:pt x="61" y="18"/>
                  </a:lnTo>
                  <a:lnTo>
                    <a:pt x="55" y="19"/>
                  </a:lnTo>
                  <a:lnTo>
                    <a:pt x="49" y="25"/>
                  </a:lnTo>
                  <a:lnTo>
                    <a:pt x="46" y="29"/>
                  </a:lnTo>
                  <a:lnTo>
                    <a:pt x="42" y="35"/>
                  </a:lnTo>
                  <a:lnTo>
                    <a:pt x="32" y="42"/>
                  </a:lnTo>
                  <a:lnTo>
                    <a:pt x="25" y="52"/>
                  </a:lnTo>
                  <a:lnTo>
                    <a:pt x="21" y="57"/>
                  </a:lnTo>
                  <a:lnTo>
                    <a:pt x="19" y="63"/>
                  </a:lnTo>
                  <a:lnTo>
                    <a:pt x="15" y="69"/>
                  </a:lnTo>
                  <a:lnTo>
                    <a:pt x="13" y="75"/>
                  </a:lnTo>
                  <a:lnTo>
                    <a:pt x="11" y="78"/>
                  </a:lnTo>
                  <a:lnTo>
                    <a:pt x="9" y="84"/>
                  </a:lnTo>
                  <a:lnTo>
                    <a:pt x="6" y="90"/>
                  </a:lnTo>
                  <a:lnTo>
                    <a:pt x="6" y="95"/>
                  </a:lnTo>
                  <a:lnTo>
                    <a:pt x="2" y="101"/>
                  </a:lnTo>
                  <a:lnTo>
                    <a:pt x="2" y="107"/>
                  </a:lnTo>
                  <a:lnTo>
                    <a:pt x="0" y="113"/>
                  </a:lnTo>
                  <a:lnTo>
                    <a:pt x="0" y="118"/>
                  </a:lnTo>
                  <a:lnTo>
                    <a:pt x="85" y="126"/>
                  </a:lnTo>
                  <a:lnTo>
                    <a:pt x="205" y="133"/>
                  </a:lnTo>
                  <a:lnTo>
                    <a:pt x="205" y="133"/>
                  </a:lnTo>
                  <a:close/>
                </a:path>
              </a:pathLst>
            </a:custGeom>
            <a:solidFill>
              <a:srgbClr val="660099"/>
            </a:solidFill>
            <a:ln w="9525">
              <a:noFill/>
            </a:ln>
          </p:spPr>
          <p:style>
            <a:lnRef idx="0"/>
            <a:fillRef idx="0"/>
            <a:effectRef idx="0"/>
            <a:fontRef idx="minor"/>
          </p:style>
        </p:sp>
        <p:sp>
          <p:nvSpPr>
            <p:cNvPr id="120" name="Freeform 13"/>
            <p:cNvSpPr/>
            <p:nvPr/>
          </p:nvSpPr>
          <p:spPr>
            <a:xfrm>
              <a:off x="8158320" y="797040"/>
              <a:ext cx="234360" cy="56520"/>
            </a:xfrm>
            <a:custGeom>
              <a:avLst/>
              <a:gdLst/>
              <a:ahLst/>
              <a:rect l="l" t="t" r="r" b="b"/>
              <a:pathLst>
                <a:path w="296" h="72">
                  <a:moveTo>
                    <a:pt x="0" y="38"/>
                  </a:moveTo>
                  <a:lnTo>
                    <a:pt x="4" y="38"/>
                  </a:lnTo>
                  <a:lnTo>
                    <a:pt x="8" y="38"/>
                  </a:lnTo>
                  <a:lnTo>
                    <a:pt x="15" y="40"/>
                  </a:lnTo>
                  <a:lnTo>
                    <a:pt x="21" y="40"/>
                  </a:lnTo>
                  <a:lnTo>
                    <a:pt x="30" y="42"/>
                  </a:lnTo>
                  <a:lnTo>
                    <a:pt x="36" y="42"/>
                  </a:lnTo>
                  <a:lnTo>
                    <a:pt x="42" y="44"/>
                  </a:lnTo>
                  <a:lnTo>
                    <a:pt x="48" y="44"/>
                  </a:lnTo>
                  <a:lnTo>
                    <a:pt x="53" y="45"/>
                  </a:lnTo>
                  <a:lnTo>
                    <a:pt x="59" y="45"/>
                  </a:lnTo>
                  <a:lnTo>
                    <a:pt x="65" y="47"/>
                  </a:lnTo>
                  <a:lnTo>
                    <a:pt x="72" y="47"/>
                  </a:lnTo>
                  <a:lnTo>
                    <a:pt x="78" y="47"/>
                  </a:lnTo>
                  <a:lnTo>
                    <a:pt x="86" y="49"/>
                  </a:lnTo>
                  <a:lnTo>
                    <a:pt x="93" y="51"/>
                  </a:lnTo>
                  <a:lnTo>
                    <a:pt x="99" y="51"/>
                  </a:lnTo>
                  <a:lnTo>
                    <a:pt x="106" y="53"/>
                  </a:lnTo>
                  <a:lnTo>
                    <a:pt x="114" y="53"/>
                  </a:lnTo>
                  <a:lnTo>
                    <a:pt x="122" y="55"/>
                  </a:lnTo>
                  <a:lnTo>
                    <a:pt x="129" y="55"/>
                  </a:lnTo>
                  <a:lnTo>
                    <a:pt x="137" y="57"/>
                  </a:lnTo>
                  <a:lnTo>
                    <a:pt x="144" y="57"/>
                  </a:lnTo>
                  <a:lnTo>
                    <a:pt x="152" y="59"/>
                  </a:lnTo>
                  <a:lnTo>
                    <a:pt x="160" y="61"/>
                  </a:lnTo>
                  <a:lnTo>
                    <a:pt x="167" y="63"/>
                  </a:lnTo>
                  <a:lnTo>
                    <a:pt x="175" y="63"/>
                  </a:lnTo>
                  <a:lnTo>
                    <a:pt x="182" y="63"/>
                  </a:lnTo>
                  <a:lnTo>
                    <a:pt x="190" y="64"/>
                  </a:lnTo>
                  <a:lnTo>
                    <a:pt x="196" y="64"/>
                  </a:lnTo>
                  <a:lnTo>
                    <a:pt x="203" y="66"/>
                  </a:lnTo>
                  <a:lnTo>
                    <a:pt x="211" y="66"/>
                  </a:lnTo>
                  <a:lnTo>
                    <a:pt x="217" y="68"/>
                  </a:lnTo>
                  <a:lnTo>
                    <a:pt x="224" y="68"/>
                  </a:lnTo>
                  <a:lnTo>
                    <a:pt x="230" y="68"/>
                  </a:lnTo>
                  <a:lnTo>
                    <a:pt x="238" y="70"/>
                  </a:lnTo>
                  <a:lnTo>
                    <a:pt x="243" y="70"/>
                  </a:lnTo>
                  <a:lnTo>
                    <a:pt x="249" y="70"/>
                  </a:lnTo>
                  <a:lnTo>
                    <a:pt x="255" y="70"/>
                  </a:lnTo>
                  <a:lnTo>
                    <a:pt x="260" y="72"/>
                  </a:lnTo>
                  <a:lnTo>
                    <a:pt x="264" y="72"/>
                  </a:lnTo>
                  <a:lnTo>
                    <a:pt x="270" y="72"/>
                  </a:lnTo>
                  <a:lnTo>
                    <a:pt x="277" y="72"/>
                  </a:lnTo>
                  <a:lnTo>
                    <a:pt x="285" y="72"/>
                  </a:lnTo>
                  <a:lnTo>
                    <a:pt x="289" y="70"/>
                  </a:lnTo>
                  <a:lnTo>
                    <a:pt x="295" y="70"/>
                  </a:lnTo>
                  <a:lnTo>
                    <a:pt x="295" y="68"/>
                  </a:lnTo>
                  <a:lnTo>
                    <a:pt x="296" y="66"/>
                  </a:lnTo>
                  <a:lnTo>
                    <a:pt x="293" y="63"/>
                  </a:lnTo>
                  <a:lnTo>
                    <a:pt x="289" y="61"/>
                  </a:lnTo>
                  <a:lnTo>
                    <a:pt x="283" y="57"/>
                  </a:lnTo>
                  <a:lnTo>
                    <a:pt x="277" y="53"/>
                  </a:lnTo>
                  <a:lnTo>
                    <a:pt x="272" y="51"/>
                  </a:lnTo>
                  <a:lnTo>
                    <a:pt x="266" y="47"/>
                  </a:lnTo>
                  <a:lnTo>
                    <a:pt x="260" y="44"/>
                  </a:lnTo>
                  <a:lnTo>
                    <a:pt x="255" y="42"/>
                  </a:lnTo>
                  <a:lnTo>
                    <a:pt x="251" y="38"/>
                  </a:lnTo>
                  <a:lnTo>
                    <a:pt x="245" y="36"/>
                  </a:lnTo>
                  <a:lnTo>
                    <a:pt x="239" y="32"/>
                  </a:lnTo>
                  <a:lnTo>
                    <a:pt x="234" y="30"/>
                  </a:lnTo>
                  <a:lnTo>
                    <a:pt x="230" y="26"/>
                  </a:lnTo>
                  <a:lnTo>
                    <a:pt x="226" y="25"/>
                  </a:lnTo>
                  <a:lnTo>
                    <a:pt x="217" y="19"/>
                  </a:lnTo>
                  <a:lnTo>
                    <a:pt x="209" y="17"/>
                  </a:lnTo>
                  <a:lnTo>
                    <a:pt x="201" y="13"/>
                  </a:lnTo>
                  <a:lnTo>
                    <a:pt x="196" y="9"/>
                  </a:lnTo>
                  <a:lnTo>
                    <a:pt x="190" y="6"/>
                  </a:lnTo>
                  <a:lnTo>
                    <a:pt x="186" y="4"/>
                  </a:lnTo>
                  <a:lnTo>
                    <a:pt x="179" y="0"/>
                  </a:lnTo>
                  <a:lnTo>
                    <a:pt x="177" y="0"/>
                  </a:lnTo>
                  <a:lnTo>
                    <a:pt x="177" y="0"/>
                  </a:lnTo>
                  <a:lnTo>
                    <a:pt x="173" y="2"/>
                  </a:lnTo>
                  <a:lnTo>
                    <a:pt x="169" y="6"/>
                  </a:lnTo>
                  <a:lnTo>
                    <a:pt x="163" y="9"/>
                  </a:lnTo>
                  <a:lnTo>
                    <a:pt x="158" y="11"/>
                  </a:lnTo>
                  <a:lnTo>
                    <a:pt x="152" y="13"/>
                  </a:lnTo>
                  <a:lnTo>
                    <a:pt x="144" y="15"/>
                  </a:lnTo>
                  <a:lnTo>
                    <a:pt x="137" y="17"/>
                  </a:lnTo>
                  <a:lnTo>
                    <a:pt x="133" y="17"/>
                  </a:lnTo>
                  <a:lnTo>
                    <a:pt x="129" y="17"/>
                  </a:lnTo>
                  <a:lnTo>
                    <a:pt x="124" y="19"/>
                  </a:lnTo>
                  <a:lnTo>
                    <a:pt x="118" y="19"/>
                  </a:lnTo>
                  <a:lnTo>
                    <a:pt x="112" y="19"/>
                  </a:lnTo>
                  <a:lnTo>
                    <a:pt x="106" y="21"/>
                  </a:lnTo>
                  <a:lnTo>
                    <a:pt x="103" y="21"/>
                  </a:lnTo>
                  <a:lnTo>
                    <a:pt x="97" y="23"/>
                  </a:lnTo>
                  <a:lnTo>
                    <a:pt x="89" y="23"/>
                  </a:lnTo>
                  <a:lnTo>
                    <a:pt x="82" y="23"/>
                  </a:lnTo>
                  <a:lnTo>
                    <a:pt x="78" y="23"/>
                  </a:lnTo>
                  <a:lnTo>
                    <a:pt x="72" y="25"/>
                  </a:lnTo>
                  <a:lnTo>
                    <a:pt x="67" y="25"/>
                  </a:lnTo>
                  <a:lnTo>
                    <a:pt x="61" y="25"/>
                  </a:lnTo>
                  <a:lnTo>
                    <a:pt x="55" y="26"/>
                  </a:lnTo>
                  <a:lnTo>
                    <a:pt x="51" y="26"/>
                  </a:lnTo>
                  <a:lnTo>
                    <a:pt x="44" y="26"/>
                  </a:lnTo>
                  <a:lnTo>
                    <a:pt x="36" y="28"/>
                  </a:lnTo>
                  <a:lnTo>
                    <a:pt x="29" y="30"/>
                  </a:lnTo>
                  <a:lnTo>
                    <a:pt x="23" y="32"/>
                  </a:lnTo>
                  <a:lnTo>
                    <a:pt x="17" y="32"/>
                  </a:lnTo>
                  <a:lnTo>
                    <a:pt x="11" y="34"/>
                  </a:lnTo>
                  <a:lnTo>
                    <a:pt x="8" y="34"/>
                  </a:lnTo>
                  <a:lnTo>
                    <a:pt x="6" y="36"/>
                  </a:lnTo>
                  <a:lnTo>
                    <a:pt x="2" y="36"/>
                  </a:lnTo>
                  <a:lnTo>
                    <a:pt x="0" y="38"/>
                  </a:lnTo>
                  <a:lnTo>
                    <a:pt x="0" y="38"/>
                  </a:lnTo>
                  <a:close/>
                </a:path>
              </a:pathLst>
            </a:custGeom>
            <a:solidFill>
              <a:srgbClr val="990066"/>
            </a:solidFill>
            <a:ln w="9525">
              <a:noFill/>
            </a:ln>
          </p:spPr>
          <p:style>
            <a:lnRef idx="0"/>
            <a:fillRef idx="0"/>
            <a:effectRef idx="0"/>
            <a:fontRef idx="minor"/>
          </p:style>
        </p:sp>
        <p:sp>
          <p:nvSpPr>
            <p:cNvPr id="121" name="Freeform 14"/>
            <p:cNvSpPr/>
            <p:nvPr/>
          </p:nvSpPr>
          <p:spPr>
            <a:xfrm>
              <a:off x="7746840" y="928800"/>
              <a:ext cx="534240" cy="548640"/>
            </a:xfrm>
            <a:custGeom>
              <a:avLst/>
              <a:gdLst/>
              <a:ahLst/>
              <a:rect l="l" t="t" r="r" b="b"/>
              <a:pathLst>
                <a:path w="675" h="694">
                  <a:moveTo>
                    <a:pt x="166" y="694"/>
                  </a:moveTo>
                  <a:lnTo>
                    <a:pt x="259" y="561"/>
                  </a:lnTo>
                  <a:lnTo>
                    <a:pt x="587" y="196"/>
                  </a:lnTo>
                  <a:lnTo>
                    <a:pt x="675" y="192"/>
                  </a:lnTo>
                  <a:lnTo>
                    <a:pt x="673" y="188"/>
                  </a:lnTo>
                  <a:lnTo>
                    <a:pt x="667" y="183"/>
                  </a:lnTo>
                  <a:lnTo>
                    <a:pt x="663" y="177"/>
                  </a:lnTo>
                  <a:lnTo>
                    <a:pt x="660" y="171"/>
                  </a:lnTo>
                  <a:lnTo>
                    <a:pt x="654" y="166"/>
                  </a:lnTo>
                  <a:lnTo>
                    <a:pt x="650" y="160"/>
                  </a:lnTo>
                  <a:lnTo>
                    <a:pt x="644" y="150"/>
                  </a:lnTo>
                  <a:lnTo>
                    <a:pt x="637" y="143"/>
                  </a:lnTo>
                  <a:lnTo>
                    <a:pt x="629" y="133"/>
                  </a:lnTo>
                  <a:lnTo>
                    <a:pt x="623" y="126"/>
                  </a:lnTo>
                  <a:lnTo>
                    <a:pt x="614" y="116"/>
                  </a:lnTo>
                  <a:lnTo>
                    <a:pt x="606" y="109"/>
                  </a:lnTo>
                  <a:lnTo>
                    <a:pt x="597" y="99"/>
                  </a:lnTo>
                  <a:lnTo>
                    <a:pt x="589" y="91"/>
                  </a:lnTo>
                  <a:lnTo>
                    <a:pt x="584" y="86"/>
                  </a:lnTo>
                  <a:lnTo>
                    <a:pt x="578" y="80"/>
                  </a:lnTo>
                  <a:lnTo>
                    <a:pt x="572" y="76"/>
                  </a:lnTo>
                  <a:lnTo>
                    <a:pt x="568" y="71"/>
                  </a:lnTo>
                  <a:lnTo>
                    <a:pt x="563" y="67"/>
                  </a:lnTo>
                  <a:lnTo>
                    <a:pt x="557" y="63"/>
                  </a:lnTo>
                  <a:lnTo>
                    <a:pt x="551" y="57"/>
                  </a:lnTo>
                  <a:lnTo>
                    <a:pt x="547" y="53"/>
                  </a:lnTo>
                  <a:lnTo>
                    <a:pt x="540" y="50"/>
                  </a:lnTo>
                  <a:lnTo>
                    <a:pt x="534" y="46"/>
                  </a:lnTo>
                  <a:lnTo>
                    <a:pt x="530" y="40"/>
                  </a:lnTo>
                  <a:lnTo>
                    <a:pt x="525" y="38"/>
                  </a:lnTo>
                  <a:lnTo>
                    <a:pt x="519" y="34"/>
                  </a:lnTo>
                  <a:lnTo>
                    <a:pt x="513" y="31"/>
                  </a:lnTo>
                  <a:lnTo>
                    <a:pt x="508" y="27"/>
                  </a:lnTo>
                  <a:lnTo>
                    <a:pt x="502" y="25"/>
                  </a:lnTo>
                  <a:lnTo>
                    <a:pt x="496" y="21"/>
                  </a:lnTo>
                  <a:lnTo>
                    <a:pt x="490" y="17"/>
                  </a:lnTo>
                  <a:lnTo>
                    <a:pt x="483" y="15"/>
                  </a:lnTo>
                  <a:lnTo>
                    <a:pt x="477" y="12"/>
                  </a:lnTo>
                  <a:lnTo>
                    <a:pt x="471" y="10"/>
                  </a:lnTo>
                  <a:lnTo>
                    <a:pt x="466" y="8"/>
                  </a:lnTo>
                  <a:lnTo>
                    <a:pt x="460" y="6"/>
                  </a:lnTo>
                  <a:lnTo>
                    <a:pt x="454" y="6"/>
                  </a:lnTo>
                  <a:lnTo>
                    <a:pt x="449" y="4"/>
                  </a:lnTo>
                  <a:lnTo>
                    <a:pt x="443" y="2"/>
                  </a:lnTo>
                  <a:lnTo>
                    <a:pt x="437" y="0"/>
                  </a:lnTo>
                  <a:lnTo>
                    <a:pt x="432" y="0"/>
                  </a:lnTo>
                  <a:lnTo>
                    <a:pt x="424" y="0"/>
                  </a:lnTo>
                  <a:lnTo>
                    <a:pt x="418" y="0"/>
                  </a:lnTo>
                  <a:lnTo>
                    <a:pt x="414" y="0"/>
                  </a:lnTo>
                  <a:lnTo>
                    <a:pt x="409" y="2"/>
                  </a:lnTo>
                  <a:lnTo>
                    <a:pt x="401" y="2"/>
                  </a:lnTo>
                  <a:lnTo>
                    <a:pt x="395" y="6"/>
                  </a:lnTo>
                  <a:lnTo>
                    <a:pt x="388" y="8"/>
                  </a:lnTo>
                  <a:lnTo>
                    <a:pt x="382" y="10"/>
                  </a:lnTo>
                  <a:lnTo>
                    <a:pt x="375" y="14"/>
                  </a:lnTo>
                  <a:lnTo>
                    <a:pt x="367" y="19"/>
                  </a:lnTo>
                  <a:lnTo>
                    <a:pt x="359" y="25"/>
                  </a:lnTo>
                  <a:lnTo>
                    <a:pt x="354" y="33"/>
                  </a:lnTo>
                  <a:lnTo>
                    <a:pt x="346" y="38"/>
                  </a:lnTo>
                  <a:lnTo>
                    <a:pt x="338" y="46"/>
                  </a:lnTo>
                  <a:lnTo>
                    <a:pt x="331" y="53"/>
                  </a:lnTo>
                  <a:lnTo>
                    <a:pt x="323" y="63"/>
                  </a:lnTo>
                  <a:lnTo>
                    <a:pt x="316" y="71"/>
                  </a:lnTo>
                  <a:lnTo>
                    <a:pt x="306" y="80"/>
                  </a:lnTo>
                  <a:lnTo>
                    <a:pt x="299" y="91"/>
                  </a:lnTo>
                  <a:lnTo>
                    <a:pt x="291" y="101"/>
                  </a:lnTo>
                  <a:lnTo>
                    <a:pt x="281" y="112"/>
                  </a:lnTo>
                  <a:lnTo>
                    <a:pt x="274" y="124"/>
                  </a:lnTo>
                  <a:lnTo>
                    <a:pt x="264" y="135"/>
                  </a:lnTo>
                  <a:lnTo>
                    <a:pt x="257" y="147"/>
                  </a:lnTo>
                  <a:lnTo>
                    <a:pt x="247" y="158"/>
                  </a:lnTo>
                  <a:lnTo>
                    <a:pt x="240" y="171"/>
                  </a:lnTo>
                  <a:lnTo>
                    <a:pt x="232" y="185"/>
                  </a:lnTo>
                  <a:lnTo>
                    <a:pt x="223" y="198"/>
                  </a:lnTo>
                  <a:lnTo>
                    <a:pt x="213" y="211"/>
                  </a:lnTo>
                  <a:lnTo>
                    <a:pt x="205" y="224"/>
                  </a:lnTo>
                  <a:lnTo>
                    <a:pt x="198" y="238"/>
                  </a:lnTo>
                  <a:lnTo>
                    <a:pt x="188" y="253"/>
                  </a:lnTo>
                  <a:lnTo>
                    <a:pt x="181" y="266"/>
                  </a:lnTo>
                  <a:lnTo>
                    <a:pt x="173" y="280"/>
                  </a:lnTo>
                  <a:lnTo>
                    <a:pt x="164" y="293"/>
                  </a:lnTo>
                  <a:lnTo>
                    <a:pt x="156" y="308"/>
                  </a:lnTo>
                  <a:lnTo>
                    <a:pt x="148" y="321"/>
                  </a:lnTo>
                  <a:lnTo>
                    <a:pt x="141" y="335"/>
                  </a:lnTo>
                  <a:lnTo>
                    <a:pt x="131" y="350"/>
                  </a:lnTo>
                  <a:lnTo>
                    <a:pt x="124" y="363"/>
                  </a:lnTo>
                  <a:lnTo>
                    <a:pt x="116" y="377"/>
                  </a:lnTo>
                  <a:lnTo>
                    <a:pt x="109" y="390"/>
                  </a:lnTo>
                  <a:lnTo>
                    <a:pt x="101" y="403"/>
                  </a:lnTo>
                  <a:lnTo>
                    <a:pt x="95" y="416"/>
                  </a:lnTo>
                  <a:lnTo>
                    <a:pt x="88" y="430"/>
                  </a:lnTo>
                  <a:lnTo>
                    <a:pt x="82" y="441"/>
                  </a:lnTo>
                  <a:lnTo>
                    <a:pt x="74" y="454"/>
                  </a:lnTo>
                  <a:lnTo>
                    <a:pt x="69" y="468"/>
                  </a:lnTo>
                  <a:lnTo>
                    <a:pt x="63" y="477"/>
                  </a:lnTo>
                  <a:lnTo>
                    <a:pt x="55" y="491"/>
                  </a:lnTo>
                  <a:lnTo>
                    <a:pt x="50" y="502"/>
                  </a:lnTo>
                  <a:lnTo>
                    <a:pt x="46" y="511"/>
                  </a:lnTo>
                  <a:lnTo>
                    <a:pt x="40" y="521"/>
                  </a:lnTo>
                  <a:lnTo>
                    <a:pt x="34" y="530"/>
                  </a:lnTo>
                  <a:lnTo>
                    <a:pt x="29" y="540"/>
                  </a:lnTo>
                  <a:lnTo>
                    <a:pt x="25" y="549"/>
                  </a:lnTo>
                  <a:lnTo>
                    <a:pt x="21" y="557"/>
                  </a:lnTo>
                  <a:lnTo>
                    <a:pt x="17" y="565"/>
                  </a:lnTo>
                  <a:lnTo>
                    <a:pt x="14" y="570"/>
                  </a:lnTo>
                  <a:lnTo>
                    <a:pt x="12" y="578"/>
                  </a:lnTo>
                  <a:lnTo>
                    <a:pt x="8" y="584"/>
                  </a:lnTo>
                  <a:lnTo>
                    <a:pt x="4" y="589"/>
                  </a:lnTo>
                  <a:lnTo>
                    <a:pt x="2" y="593"/>
                  </a:lnTo>
                  <a:lnTo>
                    <a:pt x="2" y="597"/>
                  </a:lnTo>
                  <a:lnTo>
                    <a:pt x="0" y="601"/>
                  </a:lnTo>
                  <a:lnTo>
                    <a:pt x="0" y="605"/>
                  </a:lnTo>
                  <a:lnTo>
                    <a:pt x="166" y="694"/>
                  </a:lnTo>
                  <a:lnTo>
                    <a:pt x="166" y="694"/>
                  </a:lnTo>
                  <a:close/>
                </a:path>
              </a:pathLst>
            </a:custGeom>
            <a:solidFill>
              <a:srgbClr val="4766c7"/>
            </a:solidFill>
            <a:ln w="9525">
              <a:noFill/>
            </a:ln>
          </p:spPr>
          <p:style>
            <a:lnRef idx="0"/>
            <a:fillRef idx="0"/>
            <a:effectRef idx="0"/>
            <a:fontRef idx="minor"/>
          </p:style>
        </p:sp>
        <p:sp>
          <p:nvSpPr>
            <p:cNvPr id="122" name="Freeform 15"/>
            <p:cNvSpPr/>
            <p:nvPr/>
          </p:nvSpPr>
          <p:spPr>
            <a:xfrm>
              <a:off x="7875720" y="1108080"/>
              <a:ext cx="326160" cy="340560"/>
            </a:xfrm>
            <a:custGeom>
              <a:avLst/>
              <a:gdLst/>
              <a:ahLst/>
              <a:rect l="l" t="t" r="r" b="b"/>
              <a:pathLst>
                <a:path w="412" h="432">
                  <a:moveTo>
                    <a:pt x="0" y="428"/>
                  </a:moveTo>
                  <a:lnTo>
                    <a:pt x="0" y="426"/>
                  </a:lnTo>
                  <a:lnTo>
                    <a:pt x="2" y="424"/>
                  </a:lnTo>
                  <a:lnTo>
                    <a:pt x="2" y="419"/>
                  </a:lnTo>
                  <a:lnTo>
                    <a:pt x="5" y="415"/>
                  </a:lnTo>
                  <a:lnTo>
                    <a:pt x="7" y="407"/>
                  </a:lnTo>
                  <a:lnTo>
                    <a:pt x="11" y="400"/>
                  </a:lnTo>
                  <a:lnTo>
                    <a:pt x="17" y="390"/>
                  </a:lnTo>
                  <a:lnTo>
                    <a:pt x="21" y="381"/>
                  </a:lnTo>
                  <a:lnTo>
                    <a:pt x="24" y="375"/>
                  </a:lnTo>
                  <a:lnTo>
                    <a:pt x="26" y="369"/>
                  </a:lnTo>
                  <a:lnTo>
                    <a:pt x="30" y="363"/>
                  </a:lnTo>
                  <a:lnTo>
                    <a:pt x="34" y="358"/>
                  </a:lnTo>
                  <a:lnTo>
                    <a:pt x="36" y="350"/>
                  </a:lnTo>
                  <a:lnTo>
                    <a:pt x="40" y="344"/>
                  </a:lnTo>
                  <a:lnTo>
                    <a:pt x="43" y="337"/>
                  </a:lnTo>
                  <a:lnTo>
                    <a:pt x="47" y="331"/>
                  </a:lnTo>
                  <a:lnTo>
                    <a:pt x="51" y="323"/>
                  </a:lnTo>
                  <a:lnTo>
                    <a:pt x="55" y="316"/>
                  </a:lnTo>
                  <a:lnTo>
                    <a:pt x="59" y="308"/>
                  </a:lnTo>
                  <a:lnTo>
                    <a:pt x="64" y="303"/>
                  </a:lnTo>
                  <a:lnTo>
                    <a:pt x="70" y="293"/>
                  </a:lnTo>
                  <a:lnTo>
                    <a:pt x="74" y="285"/>
                  </a:lnTo>
                  <a:lnTo>
                    <a:pt x="80" y="278"/>
                  </a:lnTo>
                  <a:lnTo>
                    <a:pt x="85" y="270"/>
                  </a:lnTo>
                  <a:lnTo>
                    <a:pt x="89" y="261"/>
                  </a:lnTo>
                  <a:lnTo>
                    <a:pt x="95" y="253"/>
                  </a:lnTo>
                  <a:lnTo>
                    <a:pt x="100" y="244"/>
                  </a:lnTo>
                  <a:lnTo>
                    <a:pt x="106" y="236"/>
                  </a:lnTo>
                  <a:lnTo>
                    <a:pt x="112" y="227"/>
                  </a:lnTo>
                  <a:lnTo>
                    <a:pt x="118" y="217"/>
                  </a:lnTo>
                  <a:lnTo>
                    <a:pt x="123" y="209"/>
                  </a:lnTo>
                  <a:lnTo>
                    <a:pt x="131" y="202"/>
                  </a:lnTo>
                  <a:lnTo>
                    <a:pt x="137" y="192"/>
                  </a:lnTo>
                  <a:lnTo>
                    <a:pt x="142" y="183"/>
                  </a:lnTo>
                  <a:lnTo>
                    <a:pt x="150" y="173"/>
                  </a:lnTo>
                  <a:lnTo>
                    <a:pt x="157" y="166"/>
                  </a:lnTo>
                  <a:lnTo>
                    <a:pt x="165" y="156"/>
                  </a:lnTo>
                  <a:lnTo>
                    <a:pt x="171" y="147"/>
                  </a:lnTo>
                  <a:lnTo>
                    <a:pt x="178" y="139"/>
                  </a:lnTo>
                  <a:lnTo>
                    <a:pt x="188" y="130"/>
                  </a:lnTo>
                  <a:lnTo>
                    <a:pt x="194" y="120"/>
                  </a:lnTo>
                  <a:lnTo>
                    <a:pt x="201" y="113"/>
                  </a:lnTo>
                  <a:lnTo>
                    <a:pt x="209" y="103"/>
                  </a:lnTo>
                  <a:lnTo>
                    <a:pt x="218" y="94"/>
                  </a:lnTo>
                  <a:lnTo>
                    <a:pt x="226" y="86"/>
                  </a:lnTo>
                  <a:lnTo>
                    <a:pt x="233" y="78"/>
                  </a:lnTo>
                  <a:lnTo>
                    <a:pt x="243" y="69"/>
                  </a:lnTo>
                  <a:lnTo>
                    <a:pt x="252" y="61"/>
                  </a:lnTo>
                  <a:lnTo>
                    <a:pt x="260" y="54"/>
                  </a:lnTo>
                  <a:lnTo>
                    <a:pt x="268" y="44"/>
                  </a:lnTo>
                  <a:lnTo>
                    <a:pt x="277" y="36"/>
                  </a:lnTo>
                  <a:lnTo>
                    <a:pt x="287" y="29"/>
                  </a:lnTo>
                  <a:lnTo>
                    <a:pt x="296" y="21"/>
                  </a:lnTo>
                  <a:lnTo>
                    <a:pt x="306" y="14"/>
                  </a:lnTo>
                  <a:lnTo>
                    <a:pt x="315" y="6"/>
                  </a:lnTo>
                  <a:lnTo>
                    <a:pt x="327" y="0"/>
                  </a:lnTo>
                  <a:lnTo>
                    <a:pt x="412" y="120"/>
                  </a:lnTo>
                  <a:lnTo>
                    <a:pt x="53" y="432"/>
                  </a:lnTo>
                  <a:lnTo>
                    <a:pt x="0" y="428"/>
                  </a:lnTo>
                  <a:lnTo>
                    <a:pt x="0" y="428"/>
                  </a:lnTo>
                  <a:close/>
                </a:path>
              </a:pathLst>
            </a:custGeom>
            <a:solidFill>
              <a:srgbClr val="3047b0"/>
            </a:solidFill>
            <a:ln w="9525">
              <a:noFill/>
            </a:ln>
          </p:spPr>
          <p:style>
            <a:lnRef idx="0"/>
            <a:fillRef idx="0"/>
            <a:effectRef idx="0"/>
            <a:fontRef idx="minor"/>
          </p:style>
        </p:sp>
        <p:sp>
          <p:nvSpPr>
            <p:cNvPr id="123" name="Freeform 16"/>
            <p:cNvSpPr/>
            <p:nvPr/>
          </p:nvSpPr>
          <p:spPr>
            <a:xfrm>
              <a:off x="8432640" y="1074600"/>
              <a:ext cx="78480" cy="154800"/>
            </a:xfrm>
            <a:custGeom>
              <a:avLst/>
              <a:gdLst/>
              <a:ahLst/>
              <a:rect l="l" t="t" r="r" b="b"/>
              <a:pathLst>
                <a:path w="99" h="195">
                  <a:moveTo>
                    <a:pt x="24" y="195"/>
                  </a:moveTo>
                  <a:lnTo>
                    <a:pt x="99" y="135"/>
                  </a:lnTo>
                  <a:lnTo>
                    <a:pt x="97" y="41"/>
                  </a:lnTo>
                  <a:lnTo>
                    <a:pt x="24" y="0"/>
                  </a:lnTo>
                  <a:lnTo>
                    <a:pt x="36" y="74"/>
                  </a:lnTo>
                  <a:lnTo>
                    <a:pt x="0" y="91"/>
                  </a:lnTo>
                  <a:lnTo>
                    <a:pt x="51" y="152"/>
                  </a:lnTo>
                  <a:lnTo>
                    <a:pt x="24" y="195"/>
                  </a:lnTo>
                  <a:lnTo>
                    <a:pt x="24" y="195"/>
                  </a:lnTo>
                  <a:close/>
                </a:path>
              </a:pathLst>
            </a:custGeom>
            <a:solidFill>
              <a:srgbClr val="e87a63"/>
            </a:solidFill>
            <a:ln w="9525">
              <a:noFill/>
            </a:ln>
          </p:spPr>
          <p:style>
            <a:lnRef idx="0"/>
            <a:fillRef idx="0"/>
            <a:effectRef idx="0"/>
            <a:fontRef idx="minor"/>
          </p:style>
        </p:sp>
        <p:sp>
          <p:nvSpPr>
            <p:cNvPr id="124" name="Freeform 17"/>
            <p:cNvSpPr/>
            <p:nvPr/>
          </p:nvSpPr>
          <p:spPr>
            <a:xfrm>
              <a:off x="8350200" y="1179360"/>
              <a:ext cx="161280" cy="207360"/>
            </a:xfrm>
            <a:custGeom>
              <a:avLst/>
              <a:gdLst/>
              <a:ahLst/>
              <a:rect l="l" t="t" r="r" b="b"/>
              <a:pathLst>
                <a:path w="204" h="262">
                  <a:moveTo>
                    <a:pt x="27" y="173"/>
                  </a:moveTo>
                  <a:lnTo>
                    <a:pt x="105" y="262"/>
                  </a:lnTo>
                  <a:lnTo>
                    <a:pt x="204" y="0"/>
                  </a:lnTo>
                  <a:lnTo>
                    <a:pt x="202" y="0"/>
                  </a:lnTo>
                  <a:lnTo>
                    <a:pt x="198" y="0"/>
                  </a:lnTo>
                  <a:lnTo>
                    <a:pt x="190" y="0"/>
                  </a:lnTo>
                  <a:lnTo>
                    <a:pt x="185" y="2"/>
                  </a:lnTo>
                  <a:lnTo>
                    <a:pt x="179" y="2"/>
                  </a:lnTo>
                  <a:lnTo>
                    <a:pt x="173" y="3"/>
                  </a:lnTo>
                  <a:lnTo>
                    <a:pt x="167" y="3"/>
                  </a:lnTo>
                  <a:lnTo>
                    <a:pt x="162" y="7"/>
                  </a:lnTo>
                  <a:lnTo>
                    <a:pt x="154" y="9"/>
                  </a:lnTo>
                  <a:lnTo>
                    <a:pt x="148" y="11"/>
                  </a:lnTo>
                  <a:lnTo>
                    <a:pt x="141" y="13"/>
                  </a:lnTo>
                  <a:lnTo>
                    <a:pt x="135" y="17"/>
                  </a:lnTo>
                  <a:lnTo>
                    <a:pt x="128" y="21"/>
                  </a:lnTo>
                  <a:lnTo>
                    <a:pt x="120" y="22"/>
                  </a:lnTo>
                  <a:lnTo>
                    <a:pt x="110" y="26"/>
                  </a:lnTo>
                  <a:lnTo>
                    <a:pt x="103" y="32"/>
                  </a:lnTo>
                  <a:lnTo>
                    <a:pt x="95" y="36"/>
                  </a:lnTo>
                  <a:lnTo>
                    <a:pt x="86" y="41"/>
                  </a:lnTo>
                  <a:lnTo>
                    <a:pt x="78" y="47"/>
                  </a:lnTo>
                  <a:lnTo>
                    <a:pt x="71" y="55"/>
                  </a:lnTo>
                  <a:lnTo>
                    <a:pt x="61" y="60"/>
                  </a:lnTo>
                  <a:lnTo>
                    <a:pt x="52" y="66"/>
                  </a:lnTo>
                  <a:lnTo>
                    <a:pt x="42" y="74"/>
                  </a:lnTo>
                  <a:lnTo>
                    <a:pt x="34" y="83"/>
                  </a:lnTo>
                  <a:lnTo>
                    <a:pt x="25" y="91"/>
                  </a:lnTo>
                  <a:lnTo>
                    <a:pt x="17" y="100"/>
                  </a:lnTo>
                  <a:lnTo>
                    <a:pt x="12" y="104"/>
                  </a:lnTo>
                  <a:lnTo>
                    <a:pt x="10" y="110"/>
                  </a:lnTo>
                  <a:lnTo>
                    <a:pt x="4" y="116"/>
                  </a:lnTo>
                  <a:lnTo>
                    <a:pt x="0" y="121"/>
                  </a:lnTo>
                  <a:lnTo>
                    <a:pt x="27" y="173"/>
                  </a:lnTo>
                  <a:lnTo>
                    <a:pt x="27" y="173"/>
                  </a:lnTo>
                  <a:close/>
                </a:path>
              </a:pathLst>
            </a:custGeom>
            <a:solidFill>
              <a:srgbClr val="ff9985"/>
            </a:solidFill>
            <a:ln w="9525">
              <a:noFill/>
            </a:ln>
          </p:spPr>
          <p:style>
            <a:lnRef idx="0"/>
            <a:fillRef idx="0"/>
            <a:effectRef idx="0"/>
            <a:fontRef idx="minor"/>
          </p:style>
        </p:sp>
        <p:sp>
          <p:nvSpPr>
            <p:cNvPr id="125" name="Freeform 18"/>
            <p:cNvSpPr/>
            <p:nvPr/>
          </p:nvSpPr>
          <p:spPr>
            <a:xfrm>
              <a:off x="8151840" y="1085760"/>
              <a:ext cx="280440" cy="300960"/>
            </a:xfrm>
            <a:custGeom>
              <a:avLst/>
              <a:gdLst/>
              <a:ahLst/>
              <a:rect l="l" t="t" r="r" b="b"/>
              <a:pathLst>
                <a:path w="356" h="378">
                  <a:moveTo>
                    <a:pt x="0" y="17"/>
                  </a:moveTo>
                  <a:lnTo>
                    <a:pt x="145" y="0"/>
                  </a:lnTo>
                  <a:lnTo>
                    <a:pt x="219" y="49"/>
                  </a:lnTo>
                  <a:lnTo>
                    <a:pt x="219" y="51"/>
                  </a:lnTo>
                  <a:lnTo>
                    <a:pt x="223" y="59"/>
                  </a:lnTo>
                  <a:lnTo>
                    <a:pt x="227" y="64"/>
                  </a:lnTo>
                  <a:lnTo>
                    <a:pt x="228" y="72"/>
                  </a:lnTo>
                  <a:lnTo>
                    <a:pt x="232" y="80"/>
                  </a:lnTo>
                  <a:lnTo>
                    <a:pt x="238" y="87"/>
                  </a:lnTo>
                  <a:lnTo>
                    <a:pt x="240" y="91"/>
                  </a:lnTo>
                  <a:lnTo>
                    <a:pt x="242" y="97"/>
                  </a:lnTo>
                  <a:lnTo>
                    <a:pt x="244" y="102"/>
                  </a:lnTo>
                  <a:lnTo>
                    <a:pt x="246" y="108"/>
                  </a:lnTo>
                  <a:lnTo>
                    <a:pt x="249" y="114"/>
                  </a:lnTo>
                  <a:lnTo>
                    <a:pt x="251" y="118"/>
                  </a:lnTo>
                  <a:lnTo>
                    <a:pt x="255" y="125"/>
                  </a:lnTo>
                  <a:lnTo>
                    <a:pt x="257" y="131"/>
                  </a:lnTo>
                  <a:lnTo>
                    <a:pt x="261" y="137"/>
                  </a:lnTo>
                  <a:lnTo>
                    <a:pt x="263" y="142"/>
                  </a:lnTo>
                  <a:lnTo>
                    <a:pt x="265" y="150"/>
                  </a:lnTo>
                  <a:lnTo>
                    <a:pt x="268" y="156"/>
                  </a:lnTo>
                  <a:lnTo>
                    <a:pt x="272" y="163"/>
                  </a:lnTo>
                  <a:lnTo>
                    <a:pt x="276" y="171"/>
                  </a:lnTo>
                  <a:lnTo>
                    <a:pt x="278" y="177"/>
                  </a:lnTo>
                  <a:lnTo>
                    <a:pt x="282" y="184"/>
                  </a:lnTo>
                  <a:lnTo>
                    <a:pt x="285" y="190"/>
                  </a:lnTo>
                  <a:lnTo>
                    <a:pt x="287" y="197"/>
                  </a:lnTo>
                  <a:lnTo>
                    <a:pt x="291" y="203"/>
                  </a:lnTo>
                  <a:lnTo>
                    <a:pt x="293" y="211"/>
                  </a:lnTo>
                  <a:lnTo>
                    <a:pt x="297" y="216"/>
                  </a:lnTo>
                  <a:lnTo>
                    <a:pt x="299" y="224"/>
                  </a:lnTo>
                  <a:lnTo>
                    <a:pt x="303" y="232"/>
                  </a:lnTo>
                  <a:lnTo>
                    <a:pt x="306" y="239"/>
                  </a:lnTo>
                  <a:lnTo>
                    <a:pt x="308" y="245"/>
                  </a:lnTo>
                  <a:lnTo>
                    <a:pt x="312" y="253"/>
                  </a:lnTo>
                  <a:lnTo>
                    <a:pt x="314" y="258"/>
                  </a:lnTo>
                  <a:lnTo>
                    <a:pt x="318" y="266"/>
                  </a:lnTo>
                  <a:lnTo>
                    <a:pt x="320" y="273"/>
                  </a:lnTo>
                  <a:lnTo>
                    <a:pt x="322" y="279"/>
                  </a:lnTo>
                  <a:lnTo>
                    <a:pt x="325" y="287"/>
                  </a:lnTo>
                  <a:lnTo>
                    <a:pt x="329" y="294"/>
                  </a:lnTo>
                  <a:lnTo>
                    <a:pt x="331" y="300"/>
                  </a:lnTo>
                  <a:lnTo>
                    <a:pt x="333" y="306"/>
                  </a:lnTo>
                  <a:lnTo>
                    <a:pt x="335" y="311"/>
                  </a:lnTo>
                  <a:lnTo>
                    <a:pt x="337" y="317"/>
                  </a:lnTo>
                  <a:lnTo>
                    <a:pt x="339" y="323"/>
                  </a:lnTo>
                  <a:lnTo>
                    <a:pt x="341" y="329"/>
                  </a:lnTo>
                  <a:lnTo>
                    <a:pt x="342" y="334"/>
                  </a:lnTo>
                  <a:lnTo>
                    <a:pt x="346" y="340"/>
                  </a:lnTo>
                  <a:lnTo>
                    <a:pt x="346" y="346"/>
                  </a:lnTo>
                  <a:lnTo>
                    <a:pt x="348" y="351"/>
                  </a:lnTo>
                  <a:lnTo>
                    <a:pt x="350" y="355"/>
                  </a:lnTo>
                  <a:lnTo>
                    <a:pt x="352" y="361"/>
                  </a:lnTo>
                  <a:lnTo>
                    <a:pt x="354" y="368"/>
                  </a:lnTo>
                  <a:lnTo>
                    <a:pt x="356" y="378"/>
                  </a:lnTo>
                  <a:lnTo>
                    <a:pt x="354" y="378"/>
                  </a:lnTo>
                  <a:lnTo>
                    <a:pt x="352" y="376"/>
                  </a:lnTo>
                  <a:lnTo>
                    <a:pt x="350" y="374"/>
                  </a:lnTo>
                  <a:lnTo>
                    <a:pt x="344" y="372"/>
                  </a:lnTo>
                  <a:lnTo>
                    <a:pt x="339" y="370"/>
                  </a:lnTo>
                  <a:lnTo>
                    <a:pt x="331" y="367"/>
                  </a:lnTo>
                  <a:lnTo>
                    <a:pt x="322" y="363"/>
                  </a:lnTo>
                  <a:lnTo>
                    <a:pt x="314" y="361"/>
                  </a:lnTo>
                  <a:lnTo>
                    <a:pt x="308" y="357"/>
                  </a:lnTo>
                  <a:lnTo>
                    <a:pt x="303" y="355"/>
                  </a:lnTo>
                  <a:lnTo>
                    <a:pt x="297" y="351"/>
                  </a:lnTo>
                  <a:lnTo>
                    <a:pt x="293" y="349"/>
                  </a:lnTo>
                  <a:lnTo>
                    <a:pt x="287" y="348"/>
                  </a:lnTo>
                  <a:lnTo>
                    <a:pt x="282" y="344"/>
                  </a:lnTo>
                  <a:lnTo>
                    <a:pt x="274" y="342"/>
                  </a:lnTo>
                  <a:lnTo>
                    <a:pt x="268" y="340"/>
                  </a:lnTo>
                  <a:lnTo>
                    <a:pt x="261" y="336"/>
                  </a:lnTo>
                  <a:lnTo>
                    <a:pt x="255" y="334"/>
                  </a:lnTo>
                  <a:lnTo>
                    <a:pt x="249" y="330"/>
                  </a:lnTo>
                  <a:lnTo>
                    <a:pt x="242" y="327"/>
                  </a:lnTo>
                  <a:lnTo>
                    <a:pt x="234" y="323"/>
                  </a:lnTo>
                  <a:lnTo>
                    <a:pt x="228" y="321"/>
                  </a:lnTo>
                  <a:lnTo>
                    <a:pt x="223" y="317"/>
                  </a:lnTo>
                  <a:lnTo>
                    <a:pt x="215" y="313"/>
                  </a:lnTo>
                  <a:lnTo>
                    <a:pt x="208" y="310"/>
                  </a:lnTo>
                  <a:lnTo>
                    <a:pt x="200" y="306"/>
                  </a:lnTo>
                  <a:lnTo>
                    <a:pt x="192" y="302"/>
                  </a:lnTo>
                  <a:lnTo>
                    <a:pt x="185" y="298"/>
                  </a:lnTo>
                  <a:lnTo>
                    <a:pt x="177" y="294"/>
                  </a:lnTo>
                  <a:lnTo>
                    <a:pt x="171" y="291"/>
                  </a:lnTo>
                  <a:lnTo>
                    <a:pt x="164" y="287"/>
                  </a:lnTo>
                  <a:lnTo>
                    <a:pt x="156" y="283"/>
                  </a:lnTo>
                  <a:lnTo>
                    <a:pt x="147" y="277"/>
                  </a:lnTo>
                  <a:lnTo>
                    <a:pt x="141" y="273"/>
                  </a:lnTo>
                  <a:lnTo>
                    <a:pt x="133" y="270"/>
                  </a:lnTo>
                  <a:lnTo>
                    <a:pt x="126" y="266"/>
                  </a:lnTo>
                  <a:lnTo>
                    <a:pt x="118" y="262"/>
                  </a:lnTo>
                  <a:lnTo>
                    <a:pt x="111" y="258"/>
                  </a:lnTo>
                  <a:lnTo>
                    <a:pt x="105" y="253"/>
                  </a:lnTo>
                  <a:lnTo>
                    <a:pt x="97" y="249"/>
                  </a:lnTo>
                  <a:lnTo>
                    <a:pt x="90" y="243"/>
                  </a:lnTo>
                  <a:lnTo>
                    <a:pt x="82" y="241"/>
                  </a:lnTo>
                  <a:lnTo>
                    <a:pt x="76" y="235"/>
                  </a:lnTo>
                  <a:lnTo>
                    <a:pt x="69" y="232"/>
                  </a:lnTo>
                  <a:lnTo>
                    <a:pt x="61" y="226"/>
                  </a:lnTo>
                  <a:lnTo>
                    <a:pt x="56" y="222"/>
                  </a:lnTo>
                  <a:lnTo>
                    <a:pt x="50" y="216"/>
                  </a:lnTo>
                  <a:lnTo>
                    <a:pt x="44" y="213"/>
                  </a:lnTo>
                  <a:lnTo>
                    <a:pt x="37" y="209"/>
                  </a:lnTo>
                  <a:lnTo>
                    <a:pt x="31" y="205"/>
                  </a:lnTo>
                  <a:lnTo>
                    <a:pt x="25" y="199"/>
                  </a:lnTo>
                  <a:lnTo>
                    <a:pt x="19" y="196"/>
                  </a:lnTo>
                  <a:lnTo>
                    <a:pt x="14" y="192"/>
                  </a:lnTo>
                  <a:lnTo>
                    <a:pt x="8" y="186"/>
                  </a:lnTo>
                  <a:lnTo>
                    <a:pt x="4" y="182"/>
                  </a:lnTo>
                  <a:lnTo>
                    <a:pt x="0" y="178"/>
                  </a:lnTo>
                  <a:lnTo>
                    <a:pt x="0" y="17"/>
                  </a:lnTo>
                  <a:lnTo>
                    <a:pt x="0" y="17"/>
                  </a:lnTo>
                  <a:close/>
                </a:path>
              </a:pathLst>
            </a:custGeom>
            <a:solidFill>
              <a:srgbClr val="ffb387"/>
            </a:solidFill>
            <a:ln w="9525">
              <a:noFill/>
            </a:ln>
          </p:spPr>
          <p:style>
            <a:lnRef idx="0"/>
            <a:fillRef idx="0"/>
            <a:effectRef idx="0"/>
            <a:fontRef idx="minor"/>
          </p:style>
        </p:sp>
        <p:sp>
          <p:nvSpPr>
            <p:cNvPr id="126" name="Freeform 19"/>
            <p:cNvSpPr/>
            <p:nvPr/>
          </p:nvSpPr>
          <p:spPr>
            <a:xfrm>
              <a:off x="8094600" y="1008000"/>
              <a:ext cx="232560" cy="242280"/>
            </a:xfrm>
            <a:custGeom>
              <a:avLst/>
              <a:gdLst/>
              <a:ahLst/>
              <a:rect l="l" t="t" r="r" b="b"/>
              <a:pathLst>
                <a:path w="295" h="306">
                  <a:moveTo>
                    <a:pt x="114" y="306"/>
                  </a:moveTo>
                  <a:lnTo>
                    <a:pt x="114" y="304"/>
                  </a:lnTo>
                  <a:lnTo>
                    <a:pt x="114" y="298"/>
                  </a:lnTo>
                  <a:lnTo>
                    <a:pt x="118" y="291"/>
                  </a:lnTo>
                  <a:lnTo>
                    <a:pt x="122" y="283"/>
                  </a:lnTo>
                  <a:lnTo>
                    <a:pt x="124" y="277"/>
                  </a:lnTo>
                  <a:lnTo>
                    <a:pt x="126" y="272"/>
                  </a:lnTo>
                  <a:lnTo>
                    <a:pt x="128" y="266"/>
                  </a:lnTo>
                  <a:lnTo>
                    <a:pt x="131" y="260"/>
                  </a:lnTo>
                  <a:lnTo>
                    <a:pt x="135" y="253"/>
                  </a:lnTo>
                  <a:lnTo>
                    <a:pt x="139" y="247"/>
                  </a:lnTo>
                  <a:lnTo>
                    <a:pt x="145" y="241"/>
                  </a:lnTo>
                  <a:lnTo>
                    <a:pt x="150" y="236"/>
                  </a:lnTo>
                  <a:lnTo>
                    <a:pt x="154" y="228"/>
                  </a:lnTo>
                  <a:lnTo>
                    <a:pt x="160" y="220"/>
                  </a:lnTo>
                  <a:lnTo>
                    <a:pt x="166" y="215"/>
                  </a:lnTo>
                  <a:lnTo>
                    <a:pt x="173" y="207"/>
                  </a:lnTo>
                  <a:lnTo>
                    <a:pt x="179" y="201"/>
                  </a:lnTo>
                  <a:lnTo>
                    <a:pt x="186" y="194"/>
                  </a:lnTo>
                  <a:lnTo>
                    <a:pt x="194" y="188"/>
                  </a:lnTo>
                  <a:lnTo>
                    <a:pt x="204" y="184"/>
                  </a:lnTo>
                  <a:lnTo>
                    <a:pt x="213" y="177"/>
                  </a:lnTo>
                  <a:lnTo>
                    <a:pt x="223" y="171"/>
                  </a:lnTo>
                  <a:lnTo>
                    <a:pt x="226" y="169"/>
                  </a:lnTo>
                  <a:lnTo>
                    <a:pt x="232" y="167"/>
                  </a:lnTo>
                  <a:lnTo>
                    <a:pt x="238" y="165"/>
                  </a:lnTo>
                  <a:lnTo>
                    <a:pt x="243" y="163"/>
                  </a:lnTo>
                  <a:lnTo>
                    <a:pt x="249" y="160"/>
                  </a:lnTo>
                  <a:lnTo>
                    <a:pt x="255" y="158"/>
                  </a:lnTo>
                  <a:lnTo>
                    <a:pt x="261" y="156"/>
                  </a:lnTo>
                  <a:lnTo>
                    <a:pt x="268" y="156"/>
                  </a:lnTo>
                  <a:lnTo>
                    <a:pt x="274" y="154"/>
                  </a:lnTo>
                  <a:lnTo>
                    <a:pt x="280" y="152"/>
                  </a:lnTo>
                  <a:lnTo>
                    <a:pt x="287" y="152"/>
                  </a:lnTo>
                  <a:lnTo>
                    <a:pt x="295" y="152"/>
                  </a:lnTo>
                  <a:lnTo>
                    <a:pt x="291" y="148"/>
                  </a:lnTo>
                  <a:lnTo>
                    <a:pt x="287" y="141"/>
                  </a:lnTo>
                  <a:lnTo>
                    <a:pt x="283" y="135"/>
                  </a:lnTo>
                  <a:lnTo>
                    <a:pt x="280" y="129"/>
                  </a:lnTo>
                  <a:lnTo>
                    <a:pt x="274" y="122"/>
                  </a:lnTo>
                  <a:lnTo>
                    <a:pt x="270" y="116"/>
                  </a:lnTo>
                  <a:lnTo>
                    <a:pt x="262" y="108"/>
                  </a:lnTo>
                  <a:lnTo>
                    <a:pt x="255" y="99"/>
                  </a:lnTo>
                  <a:lnTo>
                    <a:pt x="247" y="91"/>
                  </a:lnTo>
                  <a:lnTo>
                    <a:pt x="242" y="84"/>
                  </a:lnTo>
                  <a:lnTo>
                    <a:pt x="232" y="74"/>
                  </a:lnTo>
                  <a:lnTo>
                    <a:pt x="224" y="65"/>
                  </a:lnTo>
                  <a:lnTo>
                    <a:pt x="215" y="57"/>
                  </a:lnTo>
                  <a:lnTo>
                    <a:pt x="207" y="49"/>
                  </a:lnTo>
                  <a:lnTo>
                    <a:pt x="202" y="44"/>
                  </a:lnTo>
                  <a:lnTo>
                    <a:pt x="196" y="40"/>
                  </a:lnTo>
                  <a:lnTo>
                    <a:pt x="190" y="36"/>
                  </a:lnTo>
                  <a:lnTo>
                    <a:pt x="186" y="32"/>
                  </a:lnTo>
                  <a:lnTo>
                    <a:pt x="181" y="28"/>
                  </a:lnTo>
                  <a:lnTo>
                    <a:pt x="177" y="25"/>
                  </a:lnTo>
                  <a:lnTo>
                    <a:pt x="171" y="23"/>
                  </a:lnTo>
                  <a:lnTo>
                    <a:pt x="166" y="19"/>
                  </a:lnTo>
                  <a:lnTo>
                    <a:pt x="160" y="17"/>
                  </a:lnTo>
                  <a:lnTo>
                    <a:pt x="154" y="13"/>
                  </a:lnTo>
                  <a:lnTo>
                    <a:pt x="150" y="11"/>
                  </a:lnTo>
                  <a:lnTo>
                    <a:pt x="145" y="9"/>
                  </a:lnTo>
                  <a:lnTo>
                    <a:pt x="139" y="6"/>
                  </a:lnTo>
                  <a:lnTo>
                    <a:pt x="133" y="6"/>
                  </a:lnTo>
                  <a:lnTo>
                    <a:pt x="128" y="4"/>
                  </a:lnTo>
                  <a:lnTo>
                    <a:pt x="124" y="4"/>
                  </a:lnTo>
                  <a:lnTo>
                    <a:pt x="118" y="2"/>
                  </a:lnTo>
                  <a:lnTo>
                    <a:pt x="112" y="0"/>
                  </a:lnTo>
                  <a:lnTo>
                    <a:pt x="107" y="0"/>
                  </a:lnTo>
                  <a:lnTo>
                    <a:pt x="101" y="2"/>
                  </a:lnTo>
                  <a:lnTo>
                    <a:pt x="95" y="2"/>
                  </a:lnTo>
                  <a:lnTo>
                    <a:pt x="90" y="2"/>
                  </a:lnTo>
                  <a:lnTo>
                    <a:pt x="84" y="2"/>
                  </a:lnTo>
                  <a:lnTo>
                    <a:pt x="80" y="6"/>
                  </a:lnTo>
                  <a:lnTo>
                    <a:pt x="74" y="8"/>
                  </a:lnTo>
                  <a:lnTo>
                    <a:pt x="69" y="9"/>
                  </a:lnTo>
                  <a:lnTo>
                    <a:pt x="63" y="13"/>
                  </a:lnTo>
                  <a:lnTo>
                    <a:pt x="57" y="17"/>
                  </a:lnTo>
                  <a:lnTo>
                    <a:pt x="52" y="19"/>
                  </a:lnTo>
                  <a:lnTo>
                    <a:pt x="48" y="25"/>
                  </a:lnTo>
                  <a:lnTo>
                    <a:pt x="42" y="30"/>
                  </a:lnTo>
                  <a:lnTo>
                    <a:pt x="38" y="34"/>
                  </a:lnTo>
                  <a:lnTo>
                    <a:pt x="33" y="40"/>
                  </a:lnTo>
                  <a:lnTo>
                    <a:pt x="27" y="46"/>
                  </a:lnTo>
                  <a:lnTo>
                    <a:pt x="23" y="51"/>
                  </a:lnTo>
                  <a:lnTo>
                    <a:pt x="19" y="57"/>
                  </a:lnTo>
                  <a:lnTo>
                    <a:pt x="15" y="61"/>
                  </a:lnTo>
                  <a:lnTo>
                    <a:pt x="12" y="68"/>
                  </a:lnTo>
                  <a:lnTo>
                    <a:pt x="10" y="74"/>
                  </a:lnTo>
                  <a:lnTo>
                    <a:pt x="8" y="80"/>
                  </a:lnTo>
                  <a:lnTo>
                    <a:pt x="6" y="85"/>
                  </a:lnTo>
                  <a:lnTo>
                    <a:pt x="4" y="91"/>
                  </a:lnTo>
                  <a:lnTo>
                    <a:pt x="2" y="97"/>
                  </a:lnTo>
                  <a:lnTo>
                    <a:pt x="2" y="104"/>
                  </a:lnTo>
                  <a:lnTo>
                    <a:pt x="0" y="110"/>
                  </a:lnTo>
                  <a:lnTo>
                    <a:pt x="0" y="116"/>
                  </a:lnTo>
                  <a:lnTo>
                    <a:pt x="0" y="122"/>
                  </a:lnTo>
                  <a:lnTo>
                    <a:pt x="2" y="129"/>
                  </a:lnTo>
                  <a:lnTo>
                    <a:pt x="2" y="135"/>
                  </a:lnTo>
                  <a:lnTo>
                    <a:pt x="2" y="141"/>
                  </a:lnTo>
                  <a:lnTo>
                    <a:pt x="2" y="146"/>
                  </a:lnTo>
                  <a:lnTo>
                    <a:pt x="4" y="152"/>
                  </a:lnTo>
                  <a:lnTo>
                    <a:pt x="4" y="158"/>
                  </a:lnTo>
                  <a:lnTo>
                    <a:pt x="6" y="163"/>
                  </a:lnTo>
                  <a:lnTo>
                    <a:pt x="8" y="169"/>
                  </a:lnTo>
                  <a:lnTo>
                    <a:pt x="10" y="177"/>
                  </a:lnTo>
                  <a:lnTo>
                    <a:pt x="12" y="182"/>
                  </a:lnTo>
                  <a:lnTo>
                    <a:pt x="14" y="186"/>
                  </a:lnTo>
                  <a:lnTo>
                    <a:pt x="17" y="192"/>
                  </a:lnTo>
                  <a:lnTo>
                    <a:pt x="19" y="200"/>
                  </a:lnTo>
                  <a:lnTo>
                    <a:pt x="23" y="205"/>
                  </a:lnTo>
                  <a:lnTo>
                    <a:pt x="25" y="211"/>
                  </a:lnTo>
                  <a:lnTo>
                    <a:pt x="29" y="217"/>
                  </a:lnTo>
                  <a:lnTo>
                    <a:pt x="33" y="220"/>
                  </a:lnTo>
                  <a:lnTo>
                    <a:pt x="38" y="230"/>
                  </a:lnTo>
                  <a:lnTo>
                    <a:pt x="44" y="241"/>
                  </a:lnTo>
                  <a:lnTo>
                    <a:pt x="50" y="249"/>
                  </a:lnTo>
                  <a:lnTo>
                    <a:pt x="57" y="258"/>
                  </a:lnTo>
                  <a:lnTo>
                    <a:pt x="63" y="266"/>
                  </a:lnTo>
                  <a:lnTo>
                    <a:pt x="71" y="274"/>
                  </a:lnTo>
                  <a:lnTo>
                    <a:pt x="76" y="279"/>
                  </a:lnTo>
                  <a:lnTo>
                    <a:pt x="84" y="287"/>
                  </a:lnTo>
                  <a:lnTo>
                    <a:pt x="90" y="293"/>
                  </a:lnTo>
                  <a:lnTo>
                    <a:pt x="95" y="296"/>
                  </a:lnTo>
                  <a:lnTo>
                    <a:pt x="99" y="300"/>
                  </a:lnTo>
                  <a:lnTo>
                    <a:pt x="103" y="304"/>
                  </a:lnTo>
                  <a:lnTo>
                    <a:pt x="110" y="306"/>
                  </a:lnTo>
                  <a:lnTo>
                    <a:pt x="114" y="306"/>
                  </a:lnTo>
                  <a:lnTo>
                    <a:pt x="114" y="306"/>
                  </a:lnTo>
                  <a:close/>
                </a:path>
              </a:pathLst>
            </a:custGeom>
            <a:solidFill>
              <a:srgbClr val="6e99e0"/>
            </a:solidFill>
            <a:ln w="9525">
              <a:noFill/>
            </a:ln>
          </p:spPr>
          <p:style>
            <a:lnRef idx="0"/>
            <a:fillRef idx="0"/>
            <a:effectRef idx="0"/>
            <a:fontRef idx="minor"/>
          </p:style>
        </p:sp>
        <p:sp>
          <p:nvSpPr>
            <p:cNvPr id="127" name="Freeform 20"/>
            <p:cNvSpPr/>
            <p:nvPr/>
          </p:nvSpPr>
          <p:spPr>
            <a:xfrm>
              <a:off x="8005680" y="2241360"/>
              <a:ext cx="227880" cy="84960"/>
            </a:xfrm>
            <a:custGeom>
              <a:avLst/>
              <a:gdLst/>
              <a:ahLst/>
              <a:rect l="l" t="t" r="r" b="b"/>
              <a:pathLst>
                <a:path w="289" h="106">
                  <a:moveTo>
                    <a:pt x="0" y="0"/>
                  </a:moveTo>
                  <a:lnTo>
                    <a:pt x="27" y="102"/>
                  </a:lnTo>
                  <a:lnTo>
                    <a:pt x="289" y="106"/>
                  </a:lnTo>
                  <a:lnTo>
                    <a:pt x="31" y="0"/>
                  </a:lnTo>
                  <a:lnTo>
                    <a:pt x="0" y="0"/>
                  </a:lnTo>
                  <a:lnTo>
                    <a:pt x="0" y="0"/>
                  </a:lnTo>
                  <a:close/>
                </a:path>
              </a:pathLst>
            </a:custGeom>
            <a:solidFill>
              <a:srgbClr val="12297d"/>
            </a:solidFill>
            <a:ln w="9525">
              <a:noFill/>
            </a:ln>
          </p:spPr>
          <p:style>
            <a:lnRef idx="0"/>
            <a:fillRef idx="0"/>
            <a:effectRef idx="0"/>
            <a:fontRef idx="minor"/>
          </p:style>
        </p:sp>
        <p:sp>
          <p:nvSpPr>
            <p:cNvPr id="128" name="Freeform 21"/>
            <p:cNvSpPr/>
            <p:nvPr/>
          </p:nvSpPr>
          <p:spPr>
            <a:xfrm>
              <a:off x="7951680" y="2147760"/>
              <a:ext cx="97560" cy="175320"/>
            </a:xfrm>
            <a:custGeom>
              <a:avLst/>
              <a:gdLst/>
              <a:ahLst/>
              <a:rect l="l" t="t" r="r" b="b"/>
              <a:pathLst>
                <a:path w="123" h="220">
                  <a:moveTo>
                    <a:pt x="119" y="0"/>
                  </a:moveTo>
                  <a:lnTo>
                    <a:pt x="123" y="64"/>
                  </a:lnTo>
                  <a:lnTo>
                    <a:pt x="93" y="220"/>
                  </a:lnTo>
                  <a:lnTo>
                    <a:pt x="91" y="218"/>
                  </a:lnTo>
                  <a:lnTo>
                    <a:pt x="89" y="216"/>
                  </a:lnTo>
                  <a:lnTo>
                    <a:pt x="83" y="213"/>
                  </a:lnTo>
                  <a:lnTo>
                    <a:pt x="79" y="209"/>
                  </a:lnTo>
                  <a:lnTo>
                    <a:pt x="72" y="201"/>
                  </a:lnTo>
                  <a:lnTo>
                    <a:pt x="66" y="194"/>
                  </a:lnTo>
                  <a:lnTo>
                    <a:pt x="59" y="184"/>
                  </a:lnTo>
                  <a:lnTo>
                    <a:pt x="51" y="175"/>
                  </a:lnTo>
                  <a:lnTo>
                    <a:pt x="45" y="169"/>
                  </a:lnTo>
                  <a:lnTo>
                    <a:pt x="41" y="163"/>
                  </a:lnTo>
                  <a:lnTo>
                    <a:pt x="38" y="158"/>
                  </a:lnTo>
                  <a:lnTo>
                    <a:pt x="34" y="152"/>
                  </a:lnTo>
                  <a:lnTo>
                    <a:pt x="28" y="144"/>
                  </a:lnTo>
                  <a:lnTo>
                    <a:pt x="24" y="137"/>
                  </a:lnTo>
                  <a:lnTo>
                    <a:pt x="21" y="131"/>
                  </a:lnTo>
                  <a:lnTo>
                    <a:pt x="19" y="125"/>
                  </a:lnTo>
                  <a:lnTo>
                    <a:pt x="15" y="118"/>
                  </a:lnTo>
                  <a:lnTo>
                    <a:pt x="11" y="110"/>
                  </a:lnTo>
                  <a:lnTo>
                    <a:pt x="9" y="102"/>
                  </a:lnTo>
                  <a:lnTo>
                    <a:pt x="5" y="95"/>
                  </a:lnTo>
                  <a:lnTo>
                    <a:pt x="3" y="85"/>
                  </a:lnTo>
                  <a:lnTo>
                    <a:pt x="2" y="78"/>
                  </a:lnTo>
                  <a:lnTo>
                    <a:pt x="0" y="70"/>
                  </a:lnTo>
                  <a:lnTo>
                    <a:pt x="0" y="61"/>
                  </a:lnTo>
                  <a:lnTo>
                    <a:pt x="119" y="0"/>
                  </a:lnTo>
                  <a:lnTo>
                    <a:pt x="119" y="0"/>
                  </a:lnTo>
                  <a:close/>
                </a:path>
              </a:pathLst>
            </a:custGeom>
            <a:solidFill>
              <a:srgbClr val="cccc9c"/>
            </a:solidFill>
            <a:ln w="9525">
              <a:noFill/>
            </a:ln>
          </p:spPr>
          <p:style>
            <a:lnRef idx="0"/>
            <a:fillRef idx="0"/>
            <a:effectRef idx="0"/>
            <a:fontRef idx="minor"/>
          </p:style>
        </p:sp>
        <p:sp>
          <p:nvSpPr>
            <p:cNvPr id="129" name="Freeform 22"/>
            <p:cNvSpPr/>
            <p:nvPr/>
          </p:nvSpPr>
          <p:spPr>
            <a:xfrm>
              <a:off x="7940520" y="1752480"/>
              <a:ext cx="219960" cy="464400"/>
            </a:xfrm>
            <a:custGeom>
              <a:avLst/>
              <a:gdLst/>
              <a:ahLst/>
              <a:rect l="l" t="t" r="r" b="b"/>
              <a:pathLst>
                <a:path w="280" h="585">
                  <a:moveTo>
                    <a:pt x="124" y="53"/>
                  </a:moveTo>
                  <a:lnTo>
                    <a:pt x="120" y="55"/>
                  </a:lnTo>
                  <a:lnTo>
                    <a:pt x="116" y="63"/>
                  </a:lnTo>
                  <a:lnTo>
                    <a:pt x="113" y="66"/>
                  </a:lnTo>
                  <a:lnTo>
                    <a:pt x="109" y="72"/>
                  </a:lnTo>
                  <a:lnTo>
                    <a:pt x="103" y="80"/>
                  </a:lnTo>
                  <a:lnTo>
                    <a:pt x="97" y="87"/>
                  </a:lnTo>
                  <a:lnTo>
                    <a:pt x="92" y="97"/>
                  </a:lnTo>
                  <a:lnTo>
                    <a:pt x="84" y="106"/>
                  </a:lnTo>
                  <a:lnTo>
                    <a:pt x="82" y="112"/>
                  </a:lnTo>
                  <a:lnTo>
                    <a:pt x="78" y="118"/>
                  </a:lnTo>
                  <a:lnTo>
                    <a:pt x="76" y="123"/>
                  </a:lnTo>
                  <a:lnTo>
                    <a:pt x="73" y="131"/>
                  </a:lnTo>
                  <a:lnTo>
                    <a:pt x="69" y="137"/>
                  </a:lnTo>
                  <a:lnTo>
                    <a:pt x="65" y="142"/>
                  </a:lnTo>
                  <a:lnTo>
                    <a:pt x="61" y="150"/>
                  </a:lnTo>
                  <a:lnTo>
                    <a:pt x="59" y="158"/>
                  </a:lnTo>
                  <a:lnTo>
                    <a:pt x="56" y="165"/>
                  </a:lnTo>
                  <a:lnTo>
                    <a:pt x="54" y="173"/>
                  </a:lnTo>
                  <a:lnTo>
                    <a:pt x="50" y="180"/>
                  </a:lnTo>
                  <a:lnTo>
                    <a:pt x="48" y="190"/>
                  </a:lnTo>
                  <a:lnTo>
                    <a:pt x="44" y="198"/>
                  </a:lnTo>
                  <a:lnTo>
                    <a:pt x="40" y="205"/>
                  </a:lnTo>
                  <a:lnTo>
                    <a:pt x="37" y="215"/>
                  </a:lnTo>
                  <a:lnTo>
                    <a:pt x="33" y="224"/>
                  </a:lnTo>
                  <a:lnTo>
                    <a:pt x="31" y="232"/>
                  </a:lnTo>
                  <a:lnTo>
                    <a:pt x="27" y="241"/>
                  </a:lnTo>
                  <a:lnTo>
                    <a:pt x="25" y="251"/>
                  </a:lnTo>
                  <a:lnTo>
                    <a:pt x="21" y="262"/>
                  </a:lnTo>
                  <a:lnTo>
                    <a:pt x="19" y="272"/>
                  </a:lnTo>
                  <a:lnTo>
                    <a:pt x="18" y="281"/>
                  </a:lnTo>
                  <a:lnTo>
                    <a:pt x="16" y="293"/>
                  </a:lnTo>
                  <a:lnTo>
                    <a:pt x="14" y="304"/>
                  </a:lnTo>
                  <a:lnTo>
                    <a:pt x="10" y="315"/>
                  </a:lnTo>
                  <a:lnTo>
                    <a:pt x="10" y="327"/>
                  </a:lnTo>
                  <a:lnTo>
                    <a:pt x="8" y="338"/>
                  </a:lnTo>
                  <a:lnTo>
                    <a:pt x="6" y="351"/>
                  </a:lnTo>
                  <a:lnTo>
                    <a:pt x="4" y="361"/>
                  </a:lnTo>
                  <a:lnTo>
                    <a:pt x="4" y="374"/>
                  </a:lnTo>
                  <a:lnTo>
                    <a:pt x="2" y="386"/>
                  </a:lnTo>
                  <a:lnTo>
                    <a:pt x="2" y="399"/>
                  </a:lnTo>
                  <a:lnTo>
                    <a:pt x="0" y="410"/>
                  </a:lnTo>
                  <a:lnTo>
                    <a:pt x="0" y="424"/>
                  </a:lnTo>
                  <a:lnTo>
                    <a:pt x="0" y="437"/>
                  </a:lnTo>
                  <a:lnTo>
                    <a:pt x="2" y="450"/>
                  </a:lnTo>
                  <a:lnTo>
                    <a:pt x="2" y="464"/>
                  </a:lnTo>
                  <a:lnTo>
                    <a:pt x="2" y="479"/>
                  </a:lnTo>
                  <a:lnTo>
                    <a:pt x="4" y="492"/>
                  </a:lnTo>
                  <a:lnTo>
                    <a:pt x="6" y="507"/>
                  </a:lnTo>
                  <a:lnTo>
                    <a:pt x="6" y="521"/>
                  </a:lnTo>
                  <a:lnTo>
                    <a:pt x="10" y="536"/>
                  </a:lnTo>
                  <a:lnTo>
                    <a:pt x="12" y="549"/>
                  </a:lnTo>
                  <a:lnTo>
                    <a:pt x="16" y="566"/>
                  </a:lnTo>
                  <a:lnTo>
                    <a:pt x="18" y="568"/>
                  </a:lnTo>
                  <a:lnTo>
                    <a:pt x="21" y="570"/>
                  </a:lnTo>
                  <a:lnTo>
                    <a:pt x="25" y="572"/>
                  </a:lnTo>
                  <a:lnTo>
                    <a:pt x="31" y="574"/>
                  </a:lnTo>
                  <a:lnTo>
                    <a:pt x="38" y="578"/>
                  </a:lnTo>
                  <a:lnTo>
                    <a:pt x="46" y="580"/>
                  </a:lnTo>
                  <a:lnTo>
                    <a:pt x="56" y="583"/>
                  </a:lnTo>
                  <a:lnTo>
                    <a:pt x="63" y="583"/>
                  </a:lnTo>
                  <a:lnTo>
                    <a:pt x="73" y="585"/>
                  </a:lnTo>
                  <a:lnTo>
                    <a:pt x="78" y="583"/>
                  </a:lnTo>
                  <a:lnTo>
                    <a:pt x="82" y="583"/>
                  </a:lnTo>
                  <a:lnTo>
                    <a:pt x="88" y="583"/>
                  </a:lnTo>
                  <a:lnTo>
                    <a:pt x="94" y="583"/>
                  </a:lnTo>
                  <a:lnTo>
                    <a:pt x="97" y="581"/>
                  </a:lnTo>
                  <a:lnTo>
                    <a:pt x="103" y="580"/>
                  </a:lnTo>
                  <a:lnTo>
                    <a:pt x="109" y="576"/>
                  </a:lnTo>
                  <a:lnTo>
                    <a:pt x="114" y="574"/>
                  </a:lnTo>
                  <a:lnTo>
                    <a:pt x="118" y="572"/>
                  </a:lnTo>
                  <a:lnTo>
                    <a:pt x="124" y="568"/>
                  </a:lnTo>
                  <a:lnTo>
                    <a:pt x="130" y="562"/>
                  </a:lnTo>
                  <a:lnTo>
                    <a:pt x="135" y="559"/>
                  </a:lnTo>
                  <a:lnTo>
                    <a:pt x="280" y="0"/>
                  </a:lnTo>
                  <a:lnTo>
                    <a:pt x="124" y="53"/>
                  </a:lnTo>
                  <a:lnTo>
                    <a:pt x="124" y="53"/>
                  </a:lnTo>
                  <a:close/>
                </a:path>
              </a:pathLst>
            </a:custGeom>
            <a:solidFill>
              <a:srgbClr val="999975"/>
            </a:solidFill>
            <a:ln w="9525">
              <a:noFill/>
            </a:ln>
          </p:spPr>
          <p:style>
            <a:lnRef idx="0"/>
            <a:fillRef idx="0"/>
            <a:effectRef idx="0"/>
            <a:fontRef idx="minor"/>
          </p:style>
        </p:sp>
        <p:sp>
          <p:nvSpPr>
            <p:cNvPr id="130" name="Freeform 23"/>
            <p:cNvSpPr/>
            <p:nvPr/>
          </p:nvSpPr>
          <p:spPr>
            <a:xfrm>
              <a:off x="7799400" y="1581120"/>
              <a:ext cx="347040" cy="234360"/>
            </a:xfrm>
            <a:custGeom>
              <a:avLst/>
              <a:gdLst/>
              <a:ahLst/>
              <a:rect l="l" t="t" r="r" b="b"/>
              <a:pathLst>
                <a:path w="437" h="297">
                  <a:moveTo>
                    <a:pt x="0" y="0"/>
                  </a:moveTo>
                  <a:lnTo>
                    <a:pt x="0" y="0"/>
                  </a:lnTo>
                  <a:lnTo>
                    <a:pt x="4" y="6"/>
                  </a:lnTo>
                  <a:lnTo>
                    <a:pt x="5" y="10"/>
                  </a:lnTo>
                  <a:lnTo>
                    <a:pt x="7" y="15"/>
                  </a:lnTo>
                  <a:lnTo>
                    <a:pt x="11" y="19"/>
                  </a:lnTo>
                  <a:lnTo>
                    <a:pt x="17" y="27"/>
                  </a:lnTo>
                  <a:lnTo>
                    <a:pt x="21" y="32"/>
                  </a:lnTo>
                  <a:lnTo>
                    <a:pt x="24" y="40"/>
                  </a:lnTo>
                  <a:lnTo>
                    <a:pt x="30" y="48"/>
                  </a:lnTo>
                  <a:lnTo>
                    <a:pt x="38" y="57"/>
                  </a:lnTo>
                  <a:lnTo>
                    <a:pt x="45" y="67"/>
                  </a:lnTo>
                  <a:lnTo>
                    <a:pt x="53" y="76"/>
                  </a:lnTo>
                  <a:lnTo>
                    <a:pt x="57" y="80"/>
                  </a:lnTo>
                  <a:lnTo>
                    <a:pt x="61" y="86"/>
                  </a:lnTo>
                  <a:lnTo>
                    <a:pt x="66" y="91"/>
                  </a:lnTo>
                  <a:lnTo>
                    <a:pt x="72" y="97"/>
                  </a:lnTo>
                  <a:lnTo>
                    <a:pt x="78" y="103"/>
                  </a:lnTo>
                  <a:lnTo>
                    <a:pt x="81" y="109"/>
                  </a:lnTo>
                  <a:lnTo>
                    <a:pt x="87" y="114"/>
                  </a:lnTo>
                  <a:lnTo>
                    <a:pt x="93" y="118"/>
                  </a:lnTo>
                  <a:lnTo>
                    <a:pt x="99" y="124"/>
                  </a:lnTo>
                  <a:lnTo>
                    <a:pt x="104" y="131"/>
                  </a:lnTo>
                  <a:lnTo>
                    <a:pt x="110" y="137"/>
                  </a:lnTo>
                  <a:lnTo>
                    <a:pt x="116" y="143"/>
                  </a:lnTo>
                  <a:lnTo>
                    <a:pt x="121" y="148"/>
                  </a:lnTo>
                  <a:lnTo>
                    <a:pt x="129" y="154"/>
                  </a:lnTo>
                  <a:lnTo>
                    <a:pt x="135" y="162"/>
                  </a:lnTo>
                  <a:lnTo>
                    <a:pt x="142" y="167"/>
                  </a:lnTo>
                  <a:lnTo>
                    <a:pt x="150" y="173"/>
                  </a:lnTo>
                  <a:lnTo>
                    <a:pt x="157" y="179"/>
                  </a:lnTo>
                  <a:lnTo>
                    <a:pt x="165" y="186"/>
                  </a:lnTo>
                  <a:lnTo>
                    <a:pt x="173" y="194"/>
                  </a:lnTo>
                  <a:lnTo>
                    <a:pt x="180" y="200"/>
                  </a:lnTo>
                  <a:lnTo>
                    <a:pt x="190" y="205"/>
                  </a:lnTo>
                  <a:lnTo>
                    <a:pt x="197" y="211"/>
                  </a:lnTo>
                  <a:lnTo>
                    <a:pt x="207" y="219"/>
                  </a:lnTo>
                  <a:lnTo>
                    <a:pt x="214" y="224"/>
                  </a:lnTo>
                  <a:lnTo>
                    <a:pt x="226" y="232"/>
                  </a:lnTo>
                  <a:lnTo>
                    <a:pt x="233" y="238"/>
                  </a:lnTo>
                  <a:lnTo>
                    <a:pt x="245" y="245"/>
                  </a:lnTo>
                  <a:lnTo>
                    <a:pt x="254" y="251"/>
                  </a:lnTo>
                  <a:lnTo>
                    <a:pt x="264" y="257"/>
                  </a:lnTo>
                  <a:lnTo>
                    <a:pt x="275" y="264"/>
                  </a:lnTo>
                  <a:lnTo>
                    <a:pt x="287" y="270"/>
                  </a:lnTo>
                  <a:lnTo>
                    <a:pt x="296" y="276"/>
                  </a:lnTo>
                  <a:lnTo>
                    <a:pt x="308" y="283"/>
                  </a:lnTo>
                  <a:lnTo>
                    <a:pt x="319" y="289"/>
                  </a:lnTo>
                  <a:lnTo>
                    <a:pt x="330" y="297"/>
                  </a:lnTo>
                  <a:lnTo>
                    <a:pt x="437" y="27"/>
                  </a:lnTo>
                  <a:lnTo>
                    <a:pt x="0" y="0"/>
                  </a:lnTo>
                  <a:lnTo>
                    <a:pt x="0" y="0"/>
                  </a:lnTo>
                  <a:close/>
                </a:path>
              </a:pathLst>
            </a:custGeom>
            <a:solidFill>
              <a:srgbClr val="b3b38a"/>
            </a:solidFill>
            <a:ln w="9525">
              <a:noFill/>
            </a:ln>
          </p:spPr>
          <p:style>
            <a:lnRef idx="0"/>
            <a:fillRef idx="0"/>
            <a:effectRef idx="0"/>
            <a:fontRef idx="minor"/>
          </p:style>
        </p:sp>
        <p:sp>
          <p:nvSpPr>
            <p:cNvPr id="131" name="Freeform 24"/>
            <p:cNvSpPr/>
            <p:nvPr/>
          </p:nvSpPr>
          <p:spPr>
            <a:xfrm>
              <a:off x="7999560" y="2012760"/>
              <a:ext cx="240480" cy="156600"/>
            </a:xfrm>
            <a:custGeom>
              <a:avLst/>
              <a:gdLst/>
              <a:ahLst/>
              <a:rect l="l" t="t" r="r" b="b"/>
              <a:pathLst>
                <a:path w="304" h="197">
                  <a:moveTo>
                    <a:pt x="53" y="0"/>
                  </a:moveTo>
                  <a:lnTo>
                    <a:pt x="55" y="2"/>
                  </a:lnTo>
                  <a:lnTo>
                    <a:pt x="58" y="4"/>
                  </a:lnTo>
                  <a:lnTo>
                    <a:pt x="64" y="7"/>
                  </a:lnTo>
                  <a:lnTo>
                    <a:pt x="68" y="11"/>
                  </a:lnTo>
                  <a:lnTo>
                    <a:pt x="76" y="17"/>
                  </a:lnTo>
                  <a:lnTo>
                    <a:pt x="83" y="23"/>
                  </a:lnTo>
                  <a:lnTo>
                    <a:pt x="95" y="30"/>
                  </a:lnTo>
                  <a:lnTo>
                    <a:pt x="98" y="32"/>
                  </a:lnTo>
                  <a:lnTo>
                    <a:pt x="102" y="36"/>
                  </a:lnTo>
                  <a:lnTo>
                    <a:pt x="108" y="40"/>
                  </a:lnTo>
                  <a:lnTo>
                    <a:pt x="114" y="43"/>
                  </a:lnTo>
                  <a:lnTo>
                    <a:pt x="119" y="47"/>
                  </a:lnTo>
                  <a:lnTo>
                    <a:pt x="125" y="51"/>
                  </a:lnTo>
                  <a:lnTo>
                    <a:pt x="131" y="55"/>
                  </a:lnTo>
                  <a:lnTo>
                    <a:pt x="136" y="59"/>
                  </a:lnTo>
                  <a:lnTo>
                    <a:pt x="142" y="62"/>
                  </a:lnTo>
                  <a:lnTo>
                    <a:pt x="148" y="68"/>
                  </a:lnTo>
                  <a:lnTo>
                    <a:pt x="155" y="72"/>
                  </a:lnTo>
                  <a:lnTo>
                    <a:pt x="161" y="78"/>
                  </a:lnTo>
                  <a:lnTo>
                    <a:pt x="167" y="81"/>
                  </a:lnTo>
                  <a:lnTo>
                    <a:pt x="172" y="87"/>
                  </a:lnTo>
                  <a:lnTo>
                    <a:pt x="180" y="91"/>
                  </a:lnTo>
                  <a:lnTo>
                    <a:pt x="186" y="97"/>
                  </a:lnTo>
                  <a:lnTo>
                    <a:pt x="191" y="100"/>
                  </a:lnTo>
                  <a:lnTo>
                    <a:pt x="197" y="104"/>
                  </a:lnTo>
                  <a:lnTo>
                    <a:pt x="203" y="110"/>
                  </a:lnTo>
                  <a:lnTo>
                    <a:pt x="209" y="114"/>
                  </a:lnTo>
                  <a:lnTo>
                    <a:pt x="214" y="118"/>
                  </a:lnTo>
                  <a:lnTo>
                    <a:pt x="220" y="123"/>
                  </a:lnTo>
                  <a:lnTo>
                    <a:pt x="226" y="127"/>
                  </a:lnTo>
                  <a:lnTo>
                    <a:pt x="233" y="131"/>
                  </a:lnTo>
                  <a:lnTo>
                    <a:pt x="237" y="135"/>
                  </a:lnTo>
                  <a:lnTo>
                    <a:pt x="243" y="140"/>
                  </a:lnTo>
                  <a:lnTo>
                    <a:pt x="248" y="144"/>
                  </a:lnTo>
                  <a:lnTo>
                    <a:pt x="254" y="148"/>
                  </a:lnTo>
                  <a:lnTo>
                    <a:pt x="264" y="156"/>
                  </a:lnTo>
                  <a:lnTo>
                    <a:pt x="273" y="163"/>
                  </a:lnTo>
                  <a:lnTo>
                    <a:pt x="281" y="171"/>
                  </a:lnTo>
                  <a:lnTo>
                    <a:pt x="286" y="177"/>
                  </a:lnTo>
                  <a:lnTo>
                    <a:pt x="292" y="182"/>
                  </a:lnTo>
                  <a:lnTo>
                    <a:pt x="298" y="186"/>
                  </a:lnTo>
                  <a:lnTo>
                    <a:pt x="304" y="194"/>
                  </a:lnTo>
                  <a:lnTo>
                    <a:pt x="304" y="197"/>
                  </a:lnTo>
                  <a:lnTo>
                    <a:pt x="300" y="196"/>
                  </a:lnTo>
                  <a:lnTo>
                    <a:pt x="296" y="196"/>
                  </a:lnTo>
                  <a:lnTo>
                    <a:pt x="290" y="194"/>
                  </a:lnTo>
                  <a:lnTo>
                    <a:pt x="283" y="194"/>
                  </a:lnTo>
                  <a:lnTo>
                    <a:pt x="273" y="190"/>
                  </a:lnTo>
                  <a:lnTo>
                    <a:pt x="266" y="188"/>
                  </a:lnTo>
                  <a:lnTo>
                    <a:pt x="262" y="186"/>
                  </a:lnTo>
                  <a:lnTo>
                    <a:pt x="256" y="184"/>
                  </a:lnTo>
                  <a:lnTo>
                    <a:pt x="250" y="184"/>
                  </a:lnTo>
                  <a:lnTo>
                    <a:pt x="247" y="182"/>
                  </a:lnTo>
                  <a:lnTo>
                    <a:pt x="241" y="180"/>
                  </a:lnTo>
                  <a:lnTo>
                    <a:pt x="235" y="178"/>
                  </a:lnTo>
                  <a:lnTo>
                    <a:pt x="228" y="177"/>
                  </a:lnTo>
                  <a:lnTo>
                    <a:pt x="222" y="175"/>
                  </a:lnTo>
                  <a:lnTo>
                    <a:pt x="216" y="173"/>
                  </a:lnTo>
                  <a:lnTo>
                    <a:pt x="210" y="171"/>
                  </a:lnTo>
                  <a:lnTo>
                    <a:pt x="203" y="169"/>
                  </a:lnTo>
                  <a:lnTo>
                    <a:pt x="197" y="167"/>
                  </a:lnTo>
                  <a:lnTo>
                    <a:pt x="190" y="163"/>
                  </a:lnTo>
                  <a:lnTo>
                    <a:pt x="184" y="161"/>
                  </a:lnTo>
                  <a:lnTo>
                    <a:pt x="176" y="159"/>
                  </a:lnTo>
                  <a:lnTo>
                    <a:pt x="171" y="158"/>
                  </a:lnTo>
                  <a:lnTo>
                    <a:pt x="163" y="154"/>
                  </a:lnTo>
                  <a:lnTo>
                    <a:pt x="157" y="152"/>
                  </a:lnTo>
                  <a:lnTo>
                    <a:pt x="150" y="152"/>
                  </a:lnTo>
                  <a:lnTo>
                    <a:pt x="144" y="150"/>
                  </a:lnTo>
                  <a:lnTo>
                    <a:pt x="136" y="146"/>
                  </a:lnTo>
                  <a:lnTo>
                    <a:pt x="131" y="144"/>
                  </a:lnTo>
                  <a:lnTo>
                    <a:pt x="123" y="140"/>
                  </a:lnTo>
                  <a:lnTo>
                    <a:pt x="117" y="138"/>
                  </a:lnTo>
                  <a:lnTo>
                    <a:pt x="110" y="137"/>
                  </a:lnTo>
                  <a:lnTo>
                    <a:pt x="104" y="135"/>
                  </a:lnTo>
                  <a:lnTo>
                    <a:pt x="96" y="131"/>
                  </a:lnTo>
                  <a:lnTo>
                    <a:pt x="91" y="129"/>
                  </a:lnTo>
                  <a:lnTo>
                    <a:pt x="85" y="127"/>
                  </a:lnTo>
                  <a:lnTo>
                    <a:pt x="77" y="125"/>
                  </a:lnTo>
                  <a:lnTo>
                    <a:pt x="72" y="123"/>
                  </a:lnTo>
                  <a:lnTo>
                    <a:pt x="66" y="121"/>
                  </a:lnTo>
                  <a:lnTo>
                    <a:pt x="62" y="119"/>
                  </a:lnTo>
                  <a:lnTo>
                    <a:pt x="57" y="118"/>
                  </a:lnTo>
                  <a:lnTo>
                    <a:pt x="51" y="116"/>
                  </a:lnTo>
                  <a:lnTo>
                    <a:pt x="47" y="114"/>
                  </a:lnTo>
                  <a:lnTo>
                    <a:pt x="41" y="112"/>
                  </a:lnTo>
                  <a:lnTo>
                    <a:pt x="36" y="110"/>
                  </a:lnTo>
                  <a:lnTo>
                    <a:pt x="32" y="108"/>
                  </a:lnTo>
                  <a:lnTo>
                    <a:pt x="28" y="106"/>
                  </a:lnTo>
                  <a:lnTo>
                    <a:pt x="20" y="104"/>
                  </a:lnTo>
                  <a:lnTo>
                    <a:pt x="15" y="102"/>
                  </a:lnTo>
                  <a:lnTo>
                    <a:pt x="9" y="99"/>
                  </a:lnTo>
                  <a:lnTo>
                    <a:pt x="7" y="99"/>
                  </a:lnTo>
                  <a:lnTo>
                    <a:pt x="3" y="99"/>
                  </a:lnTo>
                  <a:lnTo>
                    <a:pt x="0" y="11"/>
                  </a:lnTo>
                  <a:lnTo>
                    <a:pt x="53" y="0"/>
                  </a:lnTo>
                  <a:lnTo>
                    <a:pt x="53" y="0"/>
                  </a:lnTo>
                  <a:close/>
                </a:path>
              </a:pathLst>
            </a:custGeom>
            <a:solidFill>
              <a:srgbClr val="660099"/>
            </a:solidFill>
            <a:ln w="9525">
              <a:noFill/>
            </a:ln>
          </p:spPr>
          <p:style>
            <a:lnRef idx="0"/>
            <a:fillRef idx="0"/>
            <a:effectRef idx="0"/>
            <a:fontRef idx="minor"/>
          </p:style>
        </p:sp>
        <p:sp>
          <p:nvSpPr>
            <p:cNvPr id="132" name="Freeform 25"/>
            <p:cNvSpPr/>
            <p:nvPr/>
          </p:nvSpPr>
          <p:spPr>
            <a:xfrm>
              <a:off x="7953480" y="1903320"/>
              <a:ext cx="111960" cy="189720"/>
            </a:xfrm>
            <a:custGeom>
              <a:avLst/>
              <a:gdLst/>
              <a:ahLst/>
              <a:rect l="l" t="t" r="r" b="b"/>
              <a:pathLst>
                <a:path w="140" h="239">
                  <a:moveTo>
                    <a:pt x="19" y="0"/>
                  </a:moveTo>
                  <a:lnTo>
                    <a:pt x="0" y="65"/>
                  </a:lnTo>
                  <a:lnTo>
                    <a:pt x="0" y="66"/>
                  </a:lnTo>
                  <a:lnTo>
                    <a:pt x="1" y="70"/>
                  </a:lnTo>
                  <a:lnTo>
                    <a:pt x="1" y="76"/>
                  </a:lnTo>
                  <a:lnTo>
                    <a:pt x="3" y="85"/>
                  </a:lnTo>
                  <a:lnTo>
                    <a:pt x="3" y="89"/>
                  </a:lnTo>
                  <a:lnTo>
                    <a:pt x="7" y="95"/>
                  </a:lnTo>
                  <a:lnTo>
                    <a:pt x="7" y="101"/>
                  </a:lnTo>
                  <a:lnTo>
                    <a:pt x="9" y="106"/>
                  </a:lnTo>
                  <a:lnTo>
                    <a:pt x="11" y="112"/>
                  </a:lnTo>
                  <a:lnTo>
                    <a:pt x="13" y="120"/>
                  </a:lnTo>
                  <a:lnTo>
                    <a:pt x="15" y="127"/>
                  </a:lnTo>
                  <a:lnTo>
                    <a:pt x="17" y="135"/>
                  </a:lnTo>
                  <a:lnTo>
                    <a:pt x="19" y="141"/>
                  </a:lnTo>
                  <a:lnTo>
                    <a:pt x="20" y="148"/>
                  </a:lnTo>
                  <a:lnTo>
                    <a:pt x="22" y="156"/>
                  </a:lnTo>
                  <a:lnTo>
                    <a:pt x="26" y="163"/>
                  </a:lnTo>
                  <a:lnTo>
                    <a:pt x="28" y="169"/>
                  </a:lnTo>
                  <a:lnTo>
                    <a:pt x="30" y="177"/>
                  </a:lnTo>
                  <a:lnTo>
                    <a:pt x="34" y="184"/>
                  </a:lnTo>
                  <a:lnTo>
                    <a:pt x="36" y="192"/>
                  </a:lnTo>
                  <a:lnTo>
                    <a:pt x="38" y="199"/>
                  </a:lnTo>
                  <a:lnTo>
                    <a:pt x="41" y="205"/>
                  </a:lnTo>
                  <a:lnTo>
                    <a:pt x="43" y="211"/>
                  </a:lnTo>
                  <a:lnTo>
                    <a:pt x="47" y="218"/>
                  </a:lnTo>
                  <a:lnTo>
                    <a:pt x="49" y="222"/>
                  </a:lnTo>
                  <a:lnTo>
                    <a:pt x="53" y="228"/>
                  </a:lnTo>
                  <a:lnTo>
                    <a:pt x="57" y="234"/>
                  </a:lnTo>
                  <a:lnTo>
                    <a:pt x="60" y="239"/>
                  </a:lnTo>
                  <a:lnTo>
                    <a:pt x="60" y="237"/>
                  </a:lnTo>
                  <a:lnTo>
                    <a:pt x="62" y="234"/>
                  </a:lnTo>
                  <a:lnTo>
                    <a:pt x="64" y="230"/>
                  </a:lnTo>
                  <a:lnTo>
                    <a:pt x="68" y="224"/>
                  </a:lnTo>
                  <a:lnTo>
                    <a:pt x="70" y="217"/>
                  </a:lnTo>
                  <a:lnTo>
                    <a:pt x="76" y="207"/>
                  </a:lnTo>
                  <a:lnTo>
                    <a:pt x="77" y="201"/>
                  </a:lnTo>
                  <a:lnTo>
                    <a:pt x="81" y="196"/>
                  </a:lnTo>
                  <a:lnTo>
                    <a:pt x="83" y="192"/>
                  </a:lnTo>
                  <a:lnTo>
                    <a:pt x="87" y="186"/>
                  </a:lnTo>
                  <a:lnTo>
                    <a:pt x="91" y="180"/>
                  </a:lnTo>
                  <a:lnTo>
                    <a:pt x="93" y="173"/>
                  </a:lnTo>
                  <a:lnTo>
                    <a:pt x="95" y="167"/>
                  </a:lnTo>
                  <a:lnTo>
                    <a:pt x="98" y="160"/>
                  </a:lnTo>
                  <a:lnTo>
                    <a:pt x="102" y="152"/>
                  </a:lnTo>
                  <a:lnTo>
                    <a:pt x="106" y="144"/>
                  </a:lnTo>
                  <a:lnTo>
                    <a:pt x="110" y="137"/>
                  </a:lnTo>
                  <a:lnTo>
                    <a:pt x="114" y="131"/>
                  </a:lnTo>
                  <a:lnTo>
                    <a:pt x="115" y="123"/>
                  </a:lnTo>
                  <a:lnTo>
                    <a:pt x="119" y="114"/>
                  </a:lnTo>
                  <a:lnTo>
                    <a:pt x="123" y="106"/>
                  </a:lnTo>
                  <a:lnTo>
                    <a:pt x="127" y="99"/>
                  </a:lnTo>
                  <a:lnTo>
                    <a:pt x="129" y="89"/>
                  </a:lnTo>
                  <a:lnTo>
                    <a:pt x="133" y="82"/>
                  </a:lnTo>
                  <a:lnTo>
                    <a:pt x="136" y="72"/>
                  </a:lnTo>
                  <a:lnTo>
                    <a:pt x="140" y="65"/>
                  </a:lnTo>
                  <a:lnTo>
                    <a:pt x="19" y="0"/>
                  </a:lnTo>
                  <a:lnTo>
                    <a:pt x="19" y="0"/>
                  </a:lnTo>
                  <a:close/>
                </a:path>
              </a:pathLst>
            </a:custGeom>
            <a:solidFill>
              <a:srgbClr val="b3b38a"/>
            </a:solidFill>
            <a:ln w="9525">
              <a:noFill/>
            </a:ln>
          </p:spPr>
          <p:style>
            <a:lnRef idx="0"/>
            <a:fillRef idx="0"/>
            <a:effectRef idx="0"/>
            <a:fontRef idx="minor"/>
          </p:style>
        </p:sp>
        <p:sp>
          <p:nvSpPr>
            <p:cNvPr id="133" name="Freeform 26"/>
            <p:cNvSpPr/>
            <p:nvPr/>
          </p:nvSpPr>
          <p:spPr>
            <a:xfrm>
              <a:off x="7951680" y="1569960"/>
              <a:ext cx="326160" cy="420120"/>
            </a:xfrm>
            <a:custGeom>
              <a:avLst/>
              <a:gdLst/>
              <a:ahLst/>
              <a:rect l="l" t="t" r="r" b="b"/>
              <a:pathLst>
                <a:path w="412" h="528">
                  <a:moveTo>
                    <a:pt x="207" y="0"/>
                  </a:moveTo>
                  <a:lnTo>
                    <a:pt x="412" y="13"/>
                  </a:lnTo>
                  <a:lnTo>
                    <a:pt x="133" y="507"/>
                  </a:lnTo>
                  <a:lnTo>
                    <a:pt x="131" y="507"/>
                  </a:lnTo>
                  <a:lnTo>
                    <a:pt x="129" y="509"/>
                  </a:lnTo>
                  <a:lnTo>
                    <a:pt x="125" y="511"/>
                  </a:lnTo>
                  <a:lnTo>
                    <a:pt x="121" y="513"/>
                  </a:lnTo>
                  <a:lnTo>
                    <a:pt x="116" y="517"/>
                  </a:lnTo>
                  <a:lnTo>
                    <a:pt x="108" y="519"/>
                  </a:lnTo>
                  <a:lnTo>
                    <a:pt x="98" y="523"/>
                  </a:lnTo>
                  <a:lnTo>
                    <a:pt x="93" y="524"/>
                  </a:lnTo>
                  <a:lnTo>
                    <a:pt x="81" y="526"/>
                  </a:lnTo>
                  <a:lnTo>
                    <a:pt x="72" y="528"/>
                  </a:lnTo>
                  <a:lnTo>
                    <a:pt x="68" y="528"/>
                  </a:lnTo>
                  <a:lnTo>
                    <a:pt x="62" y="528"/>
                  </a:lnTo>
                  <a:lnTo>
                    <a:pt x="57" y="528"/>
                  </a:lnTo>
                  <a:lnTo>
                    <a:pt x="51" y="528"/>
                  </a:lnTo>
                  <a:lnTo>
                    <a:pt x="45" y="528"/>
                  </a:lnTo>
                  <a:lnTo>
                    <a:pt x="40" y="528"/>
                  </a:lnTo>
                  <a:lnTo>
                    <a:pt x="36" y="526"/>
                  </a:lnTo>
                  <a:lnTo>
                    <a:pt x="30" y="526"/>
                  </a:lnTo>
                  <a:lnTo>
                    <a:pt x="24" y="524"/>
                  </a:lnTo>
                  <a:lnTo>
                    <a:pt x="19" y="523"/>
                  </a:lnTo>
                  <a:lnTo>
                    <a:pt x="13" y="521"/>
                  </a:lnTo>
                  <a:lnTo>
                    <a:pt x="9" y="519"/>
                  </a:lnTo>
                  <a:lnTo>
                    <a:pt x="9" y="517"/>
                  </a:lnTo>
                  <a:lnTo>
                    <a:pt x="9" y="515"/>
                  </a:lnTo>
                  <a:lnTo>
                    <a:pt x="7" y="511"/>
                  </a:lnTo>
                  <a:lnTo>
                    <a:pt x="5" y="505"/>
                  </a:lnTo>
                  <a:lnTo>
                    <a:pt x="5" y="500"/>
                  </a:lnTo>
                  <a:lnTo>
                    <a:pt x="5" y="492"/>
                  </a:lnTo>
                  <a:lnTo>
                    <a:pt x="3" y="483"/>
                  </a:lnTo>
                  <a:lnTo>
                    <a:pt x="3" y="473"/>
                  </a:lnTo>
                  <a:lnTo>
                    <a:pt x="2" y="467"/>
                  </a:lnTo>
                  <a:lnTo>
                    <a:pt x="2" y="462"/>
                  </a:lnTo>
                  <a:lnTo>
                    <a:pt x="0" y="456"/>
                  </a:lnTo>
                  <a:lnTo>
                    <a:pt x="0" y="450"/>
                  </a:lnTo>
                  <a:lnTo>
                    <a:pt x="0" y="445"/>
                  </a:lnTo>
                  <a:lnTo>
                    <a:pt x="0" y="437"/>
                  </a:lnTo>
                  <a:lnTo>
                    <a:pt x="0" y="431"/>
                  </a:lnTo>
                  <a:lnTo>
                    <a:pt x="0" y="426"/>
                  </a:lnTo>
                  <a:lnTo>
                    <a:pt x="0" y="418"/>
                  </a:lnTo>
                  <a:lnTo>
                    <a:pt x="0" y="410"/>
                  </a:lnTo>
                  <a:lnTo>
                    <a:pt x="0" y="403"/>
                  </a:lnTo>
                  <a:lnTo>
                    <a:pt x="0" y="395"/>
                  </a:lnTo>
                  <a:lnTo>
                    <a:pt x="0" y="388"/>
                  </a:lnTo>
                  <a:lnTo>
                    <a:pt x="2" y="380"/>
                  </a:lnTo>
                  <a:lnTo>
                    <a:pt x="2" y="372"/>
                  </a:lnTo>
                  <a:lnTo>
                    <a:pt x="3" y="365"/>
                  </a:lnTo>
                  <a:lnTo>
                    <a:pt x="3" y="355"/>
                  </a:lnTo>
                  <a:lnTo>
                    <a:pt x="5" y="348"/>
                  </a:lnTo>
                  <a:lnTo>
                    <a:pt x="5" y="340"/>
                  </a:lnTo>
                  <a:lnTo>
                    <a:pt x="7" y="331"/>
                  </a:lnTo>
                  <a:lnTo>
                    <a:pt x="9" y="321"/>
                  </a:lnTo>
                  <a:lnTo>
                    <a:pt x="9" y="313"/>
                  </a:lnTo>
                  <a:lnTo>
                    <a:pt x="13" y="304"/>
                  </a:lnTo>
                  <a:lnTo>
                    <a:pt x="15" y="296"/>
                  </a:lnTo>
                  <a:lnTo>
                    <a:pt x="17" y="287"/>
                  </a:lnTo>
                  <a:lnTo>
                    <a:pt x="19" y="277"/>
                  </a:lnTo>
                  <a:lnTo>
                    <a:pt x="22" y="268"/>
                  </a:lnTo>
                  <a:lnTo>
                    <a:pt x="26" y="260"/>
                  </a:lnTo>
                  <a:lnTo>
                    <a:pt x="28" y="251"/>
                  </a:lnTo>
                  <a:lnTo>
                    <a:pt x="32" y="241"/>
                  </a:lnTo>
                  <a:lnTo>
                    <a:pt x="36" y="232"/>
                  </a:lnTo>
                  <a:lnTo>
                    <a:pt x="40" y="224"/>
                  </a:lnTo>
                  <a:lnTo>
                    <a:pt x="43" y="215"/>
                  </a:lnTo>
                  <a:lnTo>
                    <a:pt x="49" y="205"/>
                  </a:lnTo>
                  <a:lnTo>
                    <a:pt x="53" y="196"/>
                  </a:lnTo>
                  <a:lnTo>
                    <a:pt x="59" y="188"/>
                  </a:lnTo>
                  <a:lnTo>
                    <a:pt x="64" y="179"/>
                  </a:lnTo>
                  <a:lnTo>
                    <a:pt x="68" y="169"/>
                  </a:lnTo>
                  <a:lnTo>
                    <a:pt x="74" y="160"/>
                  </a:lnTo>
                  <a:lnTo>
                    <a:pt x="81" y="152"/>
                  </a:lnTo>
                  <a:lnTo>
                    <a:pt x="87" y="142"/>
                  </a:lnTo>
                  <a:lnTo>
                    <a:pt x="95" y="135"/>
                  </a:lnTo>
                  <a:lnTo>
                    <a:pt x="100" y="127"/>
                  </a:lnTo>
                  <a:lnTo>
                    <a:pt x="110" y="118"/>
                  </a:lnTo>
                  <a:lnTo>
                    <a:pt x="117" y="110"/>
                  </a:lnTo>
                  <a:lnTo>
                    <a:pt x="125" y="101"/>
                  </a:lnTo>
                  <a:lnTo>
                    <a:pt x="133" y="93"/>
                  </a:lnTo>
                  <a:lnTo>
                    <a:pt x="142" y="85"/>
                  </a:lnTo>
                  <a:lnTo>
                    <a:pt x="207" y="0"/>
                  </a:lnTo>
                  <a:lnTo>
                    <a:pt x="207" y="0"/>
                  </a:lnTo>
                  <a:close/>
                </a:path>
              </a:pathLst>
            </a:custGeom>
            <a:solidFill>
              <a:srgbClr val="e6e6b0"/>
            </a:solidFill>
            <a:ln w="9525">
              <a:noFill/>
            </a:ln>
          </p:spPr>
          <p:style>
            <a:lnRef idx="0"/>
            <a:fillRef idx="0"/>
            <a:effectRef idx="0"/>
            <a:fontRef idx="minor"/>
          </p:style>
        </p:sp>
        <p:sp>
          <p:nvSpPr>
            <p:cNvPr id="134" name="Freeform 27"/>
            <p:cNvSpPr/>
            <p:nvPr/>
          </p:nvSpPr>
          <p:spPr>
            <a:xfrm>
              <a:off x="7720200" y="1366920"/>
              <a:ext cx="558000" cy="289800"/>
            </a:xfrm>
            <a:custGeom>
              <a:avLst/>
              <a:gdLst/>
              <a:ahLst/>
              <a:rect l="l" t="t" r="r" b="b"/>
              <a:pathLst>
                <a:path w="705" h="365">
                  <a:moveTo>
                    <a:pt x="705" y="270"/>
                  </a:moveTo>
                  <a:lnTo>
                    <a:pt x="701" y="268"/>
                  </a:lnTo>
                  <a:lnTo>
                    <a:pt x="697" y="264"/>
                  </a:lnTo>
                  <a:lnTo>
                    <a:pt x="694" y="263"/>
                  </a:lnTo>
                  <a:lnTo>
                    <a:pt x="690" y="261"/>
                  </a:lnTo>
                  <a:lnTo>
                    <a:pt x="684" y="257"/>
                  </a:lnTo>
                  <a:lnTo>
                    <a:pt x="680" y="257"/>
                  </a:lnTo>
                  <a:lnTo>
                    <a:pt x="673" y="251"/>
                  </a:lnTo>
                  <a:lnTo>
                    <a:pt x="665" y="247"/>
                  </a:lnTo>
                  <a:lnTo>
                    <a:pt x="657" y="244"/>
                  </a:lnTo>
                  <a:lnTo>
                    <a:pt x="652" y="240"/>
                  </a:lnTo>
                  <a:lnTo>
                    <a:pt x="642" y="234"/>
                  </a:lnTo>
                  <a:lnTo>
                    <a:pt x="633" y="230"/>
                  </a:lnTo>
                  <a:lnTo>
                    <a:pt x="623" y="226"/>
                  </a:lnTo>
                  <a:lnTo>
                    <a:pt x="614" y="221"/>
                  </a:lnTo>
                  <a:lnTo>
                    <a:pt x="602" y="215"/>
                  </a:lnTo>
                  <a:lnTo>
                    <a:pt x="593" y="209"/>
                  </a:lnTo>
                  <a:lnTo>
                    <a:pt x="581" y="202"/>
                  </a:lnTo>
                  <a:lnTo>
                    <a:pt x="570" y="196"/>
                  </a:lnTo>
                  <a:lnTo>
                    <a:pt x="557" y="190"/>
                  </a:lnTo>
                  <a:lnTo>
                    <a:pt x="545" y="185"/>
                  </a:lnTo>
                  <a:lnTo>
                    <a:pt x="532" y="177"/>
                  </a:lnTo>
                  <a:lnTo>
                    <a:pt x="521" y="171"/>
                  </a:lnTo>
                  <a:lnTo>
                    <a:pt x="507" y="166"/>
                  </a:lnTo>
                  <a:lnTo>
                    <a:pt x="494" y="158"/>
                  </a:lnTo>
                  <a:lnTo>
                    <a:pt x="481" y="150"/>
                  </a:lnTo>
                  <a:lnTo>
                    <a:pt x="467" y="145"/>
                  </a:lnTo>
                  <a:lnTo>
                    <a:pt x="452" y="137"/>
                  </a:lnTo>
                  <a:lnTo>
                    <a:pt x="439" y="131"/>
                  </a:lnTo>
                  <a:lnTo>
                    <a:pt x="426" y="124"/>
                  </a:lnTo>
                  <a:lnTo>
                    <a:pt x="412" y="118"/>
                  </a:lnTo>
                  <a:lnTo>
                    <a:pt x="397" y="111"/>
                  </a:lnTo>
                  <a:lnTo>
                    <a:pt x="382" y="105"/>
                  </a:lnTo>
                  <a:lnTo>
                    <a:pt x="367" y="97"/>
                  </a:lnTo>
                  <a:lnTo>
                    <a:pt x="353" y="92"/>
                  </a:lnTo>
                  <a:lnTo>
                    <a:pt x="338" y="84"/>
                  </a:lnTo>
                  <a:lnTo>
                    <a:pt x="325" y="78"/>
                  </a:lnTo>
                  <a:lnTo>
                    <a:pt x="312" y="73"/>
                  </a:lnTo>
                  <a:lnTo>
                    <a:pt x="298" y="67"/>
                  </a:lnTo>
                  <a:lnTo>
                    <a:pt x="283" y="59"/>
                  </a:lnTo>
                  <a:lnTo>
                    <a:pt x="270" y="54"/>
                  </a:lnTo>
                  <a:lnTo>
                    <a:pt x="255" y="48"/>
                  </a:lnTo>
                  <a:lnTo>
                    <a:pt x="241" y="44"/>
                  </a:lnTo>
                  <a:lnTo>
                    <a:pt x="228" y="38"/>
                  </a:lnTo>
                  <a:lnTo>
                    <a:pt x="217" y="35"/>
                  </a:lnTo>
                  <a:lnTo>
                    <a:pt x="203" y="29"/>
                  </a:lnTo>
                  <a:lnTo>
                    <a:pt x="192" y="25"/>
                  </a:lnTo>
                  <a:lnTo>
                    <a:pt x="181" y="21"/>
                  </a:lnTo>
                  <a:lnTo>
                    <a:pt x="169" y="17"/>
                  </a:lnTo>
                  <a:lnTo>
                    <a:pt x="158" y="14"/>
                  </a:lnTo>
                  <a:lnTo>
                    <a:pt x="146" y="12"/>
                  </a:lnTo>
                  <a:lnTo>
                    <a:pt x="135" y="10"/>
                  </a:lnTo>
                  <a:lnTo>
                    <a:pt x="125" y="6"/>
                  </a:lnTo>
                  <a:lnTo>
                    <a:pt x="118" y="4"/>
                  </a:lnTo>
                  <a:lnTo>
                    <a:pt x="108" y="4"/>
                  </a:lnTo>
                  <a:lnTo>
                    <a:pt x="99" y="2"/>
                  </a:lnTo>
                  <a:lnTo>
                    <a:pt x="93" y="0"/>
                  </a:lnTo>
                  <a:lnTo>
                    <a:pt x="84" y="0"/>
                  </a:lnTo>
                  <a:lnTo>
                    <a:pt x="78" y="2"/>
                  </a:lnTo>
                  <a:lnTo>
                    <a:pt x="72" y="2"/>
                  </a:lnTo>
                  <a:lnTo>
                    <a:pt x="67" y="4"/>
                  </a:lnTo>
                  <a:lnTo>
                    <a:pt x="63" y="6"/>
                  </a:lnTo>
                  <a:lnTo>
                    <a:pt x="59" y="8"/>
                  </a:lnTo>
                  <a:lnTo>
                    <a:pt x="51" y="12"/>
                  </a:lnTo>
                  <a:lnTo>
                    <a:pt x="44" y="19"/>
                  </a:lnTo>
                  <a:lnTo>
                    <a:pt x="36" y="27"/>
                  </a:lnTo>
                  <a:lnTo>
                    <a:pt x="30" y="36"/>
                  </a:lnTo>
                  <a:lnTo>
                    <a:pt x="29" y="40"/>
                  </a:lnTo>
                  <a:lnTo>
                    <a:pt x="25" y="46"/>
                  </a:lnTo>
                  <a:lnTo>
                    <a:pt x="23" y="52"/>
                  </a:lnTo>
                  <a:lnTo>
                    <a:pt x="19" y="57"/>
                  </a:lnTo>
                  <a:lnTo>
                    <a:pt x="17" y="63"/>
                  </a:lnTo>
                  <a:lnTo>
                    <a:pt x="13" y="69"/>
                  </a:lnTo>
                  <a:lnTo>
                    <a:pt x="11" y="74"/>
                  </a:lnTo>
                  <a:lnTo>
                    <a:pt x="11" y="80"/>
                  </a:lnTo>
                  <a:lnTo>
                    <a:pt x="8" y="86"/>
                  </a:lnTo>
                  <a:lnTo>
                    <a:pt x="6" y="93"/>
                  </a:lnTo>
                  <a:lnTo>
                    <a:pt x="6" y="99"/>
                  </a:lnTo>
                  <a:lnTo>
                    <a:pt x="4" y="105"/>
                  </a:lnTo>
                  <a:lnTo>
                    <a:pt x="2" y="112"/>
                  </a:lnTo>
                  <a:lnTo>
                    <a:pt x="2" y="120"/>
                  </a:lnTo>
                  <a:lnTo>
                    <a:pt x="2" y="126"/>
                  </a:lnTo>
                  <a:lnTo>
                    <a:pt x="2" y="133"/>
                  </a:lnTo>
                  <a:lnTo>
                    <a:pt x="0" y="141"/>
                  </a:lnTo>
                  <a:lnTo>
                    <a:pt x="0" y="149"/>
                  </a:lnTo>
                  <a:lnTo>
                    <a:pt x="0" y="156"/>
                  </a:lnTo>
                  <a:lnTo>
                    <a:pt x="2" y="162"/>
                  </a:lnTo>
                  <a:lnTo>
                    <a:pt x="2" y="169"/>
                  </a:lnTo>
                  <a:lnTo>
                    <a:pt x="4" y="177"/>
                  </a:lnTo>
                  <a:lnTo>
                    <a:pt x="4" y="185"/>
                  </a:lnTo>
                  <a:lnTo>
                    <a:pt x="6" y="194"/>
                  </a:lnTo>
                  <a:lnTo>
                    <a:pt x="8" y="200"/>
                  </a:lnTo>
                  <a:lnTo>
                    <a:pt x="10" y="207"/>
                  </a:lnTo>
                  <a:lnTo>
                    <a:pt x="11" y="213"/>
                  </a:lnTo>
                  <a:lnTo>
                    <a:pt x="15" y="221"/>
                  </a:lnTo>
                  <a:lnTo>
                    <a:pt x="17" y="228"/>
                  </a:lnTo>
                  <a:lnTo>
                    <a:pt x="21" y="234"/>
                  </a:lnTo>
                  <a:lnTo>
                    <a:pt x="25" y="242"/>
                  </a:lnTo>
                  <a:lnTo>
                    <a:pt x="30" y="249"/>
                  </a:lnTo>
                  <a:lnTo>
                    <a:pt x="34" y="257"/>
                  </a:lnTo>
                  <a:lnTo>
                    <a:pt x="38" y="263"/>
                  </a:lnTo>
                  <a:lnTo>
                    <a:pt x="44" y="268"/>
                  </a:lnTo>
                  <a:lnTo>
                    <a:pt x="49" y="276"/>
                  </a:lnTo>
                  <a:lnTo>
                    <a:pt x="55" y="282"/>
                  </a:lnTo>
                  <a:lnTo>
                    <a:pt x="61" y="287"/>
                  </a:lnTo>
                  <a:lnTo>
                    <a:pt x="67" y="293"/>
                  </a:lnTo>
                  <a:lnTo>
                    <a:pt x="74" y="301"/>
                  </a:lnTo>
                  <a:lnTo>
                    <a:pt x="82" y="304"/>
                  </a:lnTo>
                  <a:lnTo>
                    <a:pt x="89" y="310"/>
                  </a:lnTo>
                  <a:lnTo>
                    <a:pt x="97" y="316"/>
                  </a:lnTo>
                  <a:lnTo>
                    <a:pt x="105" y="320"/>
                  </a:lnTo>
                  <a:lnTo>
                    <a:pt x="114" y="325"/>
                  </a:lnTo>
                  <a:lnTo>
                    <a:pt x="124" y="329"/>
                  </a:lnTo>
                  <a:lnTo>
                    <a:pt x="133" y="335"/>
                  </a:lnTo>
                  <a:lnTo>
                    <a:pt x="144" y="339"/>
                  </a:lnTo>
                  <a:lnTo>
                    <a:pt x="154" y="342"/>
                  </a:lnTo>
                  <a:lnTo>
                    <a:pt x="165" y="346"/>
                  </a:lnTo>
                  <a:lnTo>
                    <a:pt x="179" y="350"/>
                  </a:lnTo>
                  <a:lnTo>
                    <a:pt x="190" y="352"/>
                  </a:lnTo>
                  <a:lnTo>
                    <a:pt x="203" y="354"/>
                  </a:lnTo>
                  <a:lnTo>
                    <a:pt x="217" y="358"/>
                  </a:lnTo>
                  <a:lnTo>
                    <a:pt x="230" y="360"/>
                  </a:lnTo>
                  <a:lnTo>
                    <a:pt x="245" y="361"/>
                  </a:lnTo>
                  <a:lnTo>
                    <a:pt x="258" y="363"/>
                  </a:lnTo>
                  <a:lnTo>
                    <a:pt x="272" y="363"/>
                  </a:lnTo>
                  <a:lnTo>
                    <a:pt x="287" y="363"/>
                  </a:lnTo>
                  <a:lnTo>
                    <a:pt x="300" y="365"/>
                  </a:lnTo>
                  <a:lnTo>
                    <a:pt x="314" y="365"/>
                  </a:lnTo>
                  <a:lnTo>
                    <a:pt x="327" y="365"/>
                  </a:lnTo>
                  <a:lnTo>
                    <a:pt x="338" y="365"/>
                  </a:lnTo>
                  <a:lnTo>
                    <a:pt x="353" y="365"/>
                  </a:lnTo>
                  <a:lnTo>
                    <a:pt x="365" y="365"/>
                  </a:lnTo>
                  <a:lnTo>
                    <a:pt x="376" y="363"/>
                  </a:lnTo>
                  <a:lnTo>
                    <a:pt x="390" y="363"/>
                  </a:lnTo>
                  <a:lnTo>
                    <a:pt x="401" y="363"/>
                  </a:lnTo>
                  <a:lnTo>
                    <a:pt x="412" y="361"/>
                  </a:lnTo>
                  <a:lnTo>
                    <a:pt x="424" y="361"/>
                  </a:lnTo>
                  <a:lnTo>
                    <a:pt x="435" y="360"/>
                  </a:lnTo>
                  <a:lnTo>
                    <a:pt x="447" y="360"/>
                  </a:lnTo>
                  <a:lnTo>
                    <a:pt x="456" y="358"/>
                  </a:lnTo>
                  <a:lnTo>
                    <a:pt x="467" y="356"/>
                  </a:lnTo>
                  <a:lnTo>
                    <a:pt x="477" y="354"/>
                  </a:lnTo>
                  <a:lnTo>
                    <a:pt x="486" y="352"/>
                  </a:lnTo>
                  <a:lnTo>
                    <a:pt x="496" y="350"/>
                  </a:lnTo>
                  <a:lnTo>
                    <a:pt x="505" y="350"/>
                  </a:lnTo>
                  <a:lnTo>
                    <a:pt x="515" y="346"/>
                  </a:lnTo>
                  <a:lnTo>
                    <a:pt x="524" y="346"/>
                  </a:lnTo>
                  <a:lnTo>
                    <a:pt x="534" y="342"/>
                  </a:lnTo>
                  <a:lnTo>
                    <a:pt x="542" y="341"/>
                  </a:lnTo>
                  <a:lnTo>
                    <a:pt x="549" y="339"/>
                  </a:lnTo>
                  <a:lnTo>
                    <a:pt x="559" y="337"/>
                  </a:lnTo>
                  <a:lnTo>
                    <a:pt x="566" y="333"/>
                  </a:lnTo>
                  <a:lnTo>
                    <a:pt x="574" y="331"/>
                  </a:lnTo>
                  <a:lnTo>
                    <a:pt x="581" y="329"/>
                  </a:lnTo>
                  <a:lnTo>
                    <a:pt x="591" y="327"/>
                  </a:lnTo>
                  <a:lnTo>
                    <a:pt x="597" y="323"/>
                  </a:lnTo>
                  <a:lnTo>
                    <a:pt x="602" y="321"/>
                  </a:lnTo>
                  <a:lnTo>
                    <a:pt x="610" y="318"/>
                  </a:lnTo>
                  <a:lnTo>
                    <a:pt x="616" y="316"/>
                  </a:lnTo>
                  <a:lnTo>
                    <a:pt x="621" y="314"/>
                  </a:lnTo>
                  <a:lnTo>
                    <a:pt x="629" y="310"/>
                  </a:lnTo>
                  <a:lnTo>
                    <a:pt x="633" y="308"/>
                  </a:lnTo>
                  <a:lnTo>
                    <a:pt x="640" y="306"/>
                  </a:lnTo>
                  <a:lnTo>
                    <a:pt x="650" y="301"/>
                  </a:lnTo>
                  <a:lnTo>
                    <a:pt x="659" y="297"/>
                  </a:lnTo>
                  <a:lnTo>
                    <a:pt x="667" y="291"/>
                  </a:lnTo>
                  <a:lnTo>
                    <a:pt x="676" y="289"/>
                  </a:lnTo>
                  <a:lnTo>
                    <a:pt x="682" y="283"/>
                  </a:lnTo>
                  <a:lnTo>
                    <a:pt x="688" y="280"/>
                  </a:lnTo>
                  <a:lnTo>
                    <a:pt x="692" y="278"/>
                  </a:lnTo>
                  <a:lnTo>
                    <a:pt x="697" y="274"/>
                  </a:lnTo>
                  <a:lnTo>
                    <a:pt x="701" y="270"/>
                  </a:lnTo>
                  <a:lnTo>
                    <a:pt x="705" y="270"/>
                  </a:lnTo>
                  <a:lnTo>
                    <a:pt x="705" y="270"/>
                  </a:lnTo>
                  <a:close/>
                </a:path>
              </a:pathLst>
            </a:custGeom>
            <a:solidFill>
              <a:srgbClr val="ffffd6"/>
            </a:solidFill>
            <a:ln w="9525">
              <a:noFill/>
            </a:ln>
          </p:spPr>
          <p:style>
            <a:lnRef idx="0"/>
            <a:fillRef idx="0"/>
            <a:effectRef idx="0"/>
            <a:fontRef idx="minor"/>
          </p:style>
        </p:sp>
        <p:sp>
          <p:nvSpPr>
            <p:cNvPr id="135" name="Freeform 28"/>
            <p:cNvSpPr/>
            <p:nvPr/>
          </p:nvSpPr>
          <p:spPr>
            <a:xfrm>
              <a:off x="8362800" y="998640"/>
              <a:ext cx="73800" cy="113760"/>
            </a:xfrm>
            <a:custGeom>
              <a:avLst/>
              <a:gdLst/>
              <a:ahLst/>
              <a:rect l="l" t="t" r="r" b="b"/>
              <a:pathLst>
                <a:path w="95" h="142">
                  <a:moveTo>
                    <a:pt x="0" y="0"/>
                  </a:moveTo>
                  <a:lnTo>
                    <a:pt x="35" y="9"/>
                  </a:lnTo>
                  <a:lnTo>
                    <a:pt x="95" y="60"/>
                  </a:lnTo>
                  <a:lnTo>
                    <a:pt x="95" y="60"/>
                  </a:lnTo>
                  <a:lnTo>
                    <a:pt x="95" y="64"/>
                  </a:lnTo>
                  <a:lnTo>
                    <a:pt x="94" y="68"/>
                  </a:lnTo>
                  <a:lnTo>
                    <a:pt x="94" y="74"/>
                  </a:lnTo>
                  <a:lnTo>
                    <a:pt x="92" y="79"/>
                  </a:lnTo>
                  <a:lnTo>
                    <a:pt x="92" y="87"/>
                  </a:lnTo>
                  <a:lnTo>
                    <a:pt x="90" y="96"/>
                  </a:lnTo>
                  <a:lnTo>
                    <a:pt x="90" y="104"/>
                  </a:lnTo>
                  <a:lnTo>
                    <a:pt x="88" y="112"/>
                  </a:lnTo>
                  <a:lnTo>
                    <a:pt x="86" y="119"/>
                  </a:lnTo>
                  <a:lnTo>
                    <a:pt x="84" y="127"/>
                  </a:lnTo>
                  <a:lnTo>
                    <a:pt x="82" y="133"/>
                  </a:lnTo>
                  <a:lnTo>
                    <a:pt x="80" y="136"/>
                  </a:lnTo>
                  <a:lnTo>
                    <a:pt x="78" y="140"/>
                  </a:lnTo>
                  <a:lnTo>
                    <a:pt x="76" y="142"/>
                  </a:lnTo>
                  <a:lnTo>
                    <a:pt x="75" y="142"/>
                  </a:lnTo>
                  <a:lnTo>
                    <a:pt x="71" y="140"/>
                  </a:lnTo>
                  <a:lnTo>
                    <a:pt x="67" y="136"/>
                  </a:lnTo>
                  <a:lnTo>
                    <a:pt x="61" y="131"/>
                  </a:lnTo>
                  <a:lnTo>
                    <a:pt x="57" y="125"/>
                  </a:lnTo>
                  <a:lnTo>
                    <a:pt x="54" y="117"/>
                  </a:lnTo>
                  <a:lnTo>
                    <a:pt x="48" y="110"/>
                  </a:lnTo>
                  <a:lnTo>
                    <a:pt x="42" y="102"/>
                  </a:lnTo>
                  <a:lnTo>
                    <a:pt x="37" y="95"/>
                  </a:lnTo>
                  <a:lnTo>
                    <a:pt x="31" y="85"/>
                  </a:lnTo>
                  <a:lnTo>
                    <a:pt x="27" y="77"/>
                  </a:lnTo>
                  <a:lnTo>
                    <a:pt x="21" y="70"/>
                  </a:lnTo>
                  <a:lnTo>
                    <a:pt x="18" y="62"/>
                  </a:lnTo>
                  <a:lnTo>
                    <a:pt x="12" y="55"/>
                  </a:lnTo>
                  <a:lnTo>
                    <a:pt x="10" y="49"/>
                  </a:lnTo>
                  <a:lnTo>
                    <a:pt x="6" y="43"/>
                  </a:lnTo>
                  <a:lnTo>
                    <a:pt x="6" y="43"/>
                  </a:lnTo>
                  <a:lnTo>
                    <a:pt x="4" y="34"/>
                  </a:lnTo>
                  <a:lnTo>
                    <a:pt x="10" y="26"/>
                  </a:lnTo>
                  <a:lnTo>
                    <a:pt x="16" y="20"/>
                  </a:lnTo>
                  <a:lnTo>
                    <a:pt x="19" y="19"/>
                  </a:lnTo>
                  <a:lnTo>
                    <a:pt x="0" y="0"/>
                  </a:lnTo>
                  <a:lnTo>
                    <a:pt x="0" y="0"/>
                  </a:lnTo>
                  <a:close/>
                </a:path>
              </a:pathLst>
            </a:custGeom>
            <a:solidFill>
              <a:srgbClr val="ffb387"/>
            </a:solidFill>
            <a:ln w="9525">
              <a:noFill/>
            </a:ln>
          </p:spPr>
          <p:style>
            <a:lnRef idx="0"/>
            <a:fillRef idx="0"/>
            <a:effectRef idx="0"/>
            <a:fontRef idx="minor"/>
          </p:style>
        </p:sp>
        <p:sp>
          <p:nvSpPr>
            <p:cNvPr id="136" name="Freeform 29"/>
            <p:cNvSpPr/>
            <p:nvPr/>
          </p:nvSpPr>
          <p:spPr>
            <a:xfrm>
              <a:off x="7799400" y="1366920"/>
              <a:ext cx="418320" cy="264240"/>
            </a:xfrm>
            <a:custGeom>
              <a:avLst/>
              <a:gdLst/>
              <a:ahLst/>
              <a:rect l="l" t="t" r="r" b="b"/>
              <a:pathLst>
                <a:path w="528" h="335">
                  <a:moveTo>
                    <a:pt x="36" y="8"/>
                  </a:moveTo>
                  <a:lnTo>
                    <a:pt x="34" y="10"/>
                  </a:lnTo>
                  <a:lnTo>
                    <a:pt x="32" y="15"/>
                  </a:lnTo>
                  <a:lnTo>
                    <a:pt x="30" y="17"/>
                  </a:lnTo>
                  <a:lnTo>
                    <a:pt x="30" y="23"/>
                  </a:lnTo>
                  <a:lnTo>
                    <a:pt x="30" y="29"/>
                  </a:lnTo>
                  <a:lnTo>
                    <a:pt x="30" y="36"/>
                  </a:lnTo>
                  <a:lnTo>
                    <a:pt x="30" y="42"/>
                  </a:lnTo>
                  <a:lnTo>
                    <a:pt x="32" y="52"/>
                  </a:lnTo>
                  <a:lnTo>
                    <a:pt x="34" y="59"/>
                  </a:lnTo>
                  <a:lnTo>
                    <a:pt x="38" y="69"/>
                  </a:lnTo>
                  <a:lnTo>
                    <a:pt x="42" y="78"/>
                  </a:lnTo>
                  <a:lnTo>
                    <a:pt x="47" y="88"/>
                  </a:lnTo>
                  <a:lnTo>
                    <a:pt x="49" y="93"/>
                  </a:lnTo>
                  <a:lnTo>
                    <a:pt x="53" y="99"/>
                  </a:lnTo>
                  <a:lnTo>
                    <a:pt x="57" y="105"/>
                  </a:lnTo>
                  <a:lnTo>
                    <a:pt x="62" y="111"/>
                  </a:lnTo>
                  <a:lnTo>
                    <a:pt x="66" y="116"/>
                  </a:lnTo>
                  <a:lnTo>
                    <a:pt x="72" y="122"/>
                  </a:lnTo>
                  <a:lnTo>
                    <a:pt x="78" y="128"/>
                  </a:lnTo>
                  <a:lnTo>
                    <a:pt x="85" y="133"/>
                  </a:lnTo>
                  <a:lnTo>
                    <a:pt x="91" y="139"/>
                  </a:lnTo>
                  <a:lnTo>
                    <a:pt x="99" y="145"/>
                  </a:lnTo>
                  <a:lnTo>
                    <a:pt x="106" y="152"/>
                  </a:lnTo>
                  <a:lnTo>
                    <a:pt x="116" y="158"/>
                  </a:lnTo>
                  <a:lnTo>
                    <a:pt x="123" y="164"/>
                  </a:lnTo>
                  <a:lnTo>
                    <a:pt x="133" y="169"/>
                  </a:lnTo>
                  <a:lnTo>
                    <a:pt x="142" y="177"/>
                  </a:lnTo>
                  <a:lnTo>
                    <a:pt x="154" y="183"/>
                  </a:lnTo>
                  <a:lnTo>
                    <a:pt x="165" y="190"/>
                  </a:lnTo>
                  <a:lnTo>
                    <a:pt x="178" y="196"/>
                  </a:lnTo>
                  <a:lnTo>
                    <a:pt x="192" y="202"/>
                  </a:lnTo>
                  <a:lnTo>
                    <a:pt x="205" y="209"/>
                  </a:lnTo>
                  <a:lnTo>
                    <a:pt x="218" y="215"/>
                  </a:lnTo>
                  <a:lnTo>
                    <a:pt x="233" y="223"/>
                  </a:lnTo>
                  <a:lnTo>
                    <a:pt x="249" y="228"/>
                  </a:lnTo>
                  <a:lnTo>
                    <a:pt x="266" y="236"/>
                  </a:lnTo>
                  <a:lnTo>
                    <a:pt x="283" y="242"/>
                  </a:lnTo>
                  <a:lnTo>
                    <a:pt x="300" y="249"/>
                  </a:lnTo>
                  <a:lnTo>
                    <a:pt x="319" y="255"/>
                  </a:lnTo>
                  <a:lnTo>
                    <a:pt x="340" y="263"/>
                  </a:lnTo>
                  <a:lnTo>
                    <a:pt x="359" y="268"/>
                  </a:lnTo>
                  <a:lnTo>
                    <a:pt x="380" y="276"/>
                  </a:lnTo>
                  <a:lnTo>
                    <a:pt x="403" y="282"/>
                  </a:lnTo>
                  <a:lnTo>
                    <a:pt x="425" y="289"/>
                  </a:lnTo>
                  <a:lnTo>
                    <a:pt x="450" y="295"/>
                  </a:lnTo>
                  <a:lnTo>
                    <a:pt x="475" y="301"/>
                  </a:lnTo>
                  <a:lnTo>
                    <a:pt x="501" y="308"/>
                  </a:lnTo>
                  <a:lnTo>
                    <a:pt x="528" y="316"/>
                  </a:lnTo>
                  <a:lnTo>
                    <a:pt x="479" y="335"/>
                  </a:lnTo>
                  <a:lnTo>
                    <a:pt x="477" y="333"/>
                  </a:lnTo>
                  <a:lnTo>
                    <a:pt x="471" y="333"/>
                  </a:lnTo>
                  <a:lnTo>
                    <a:pt x="467" y="331"/>
                  </a:lnTo>
                  <a:lnTo>
                    <a:pt x="465" y="331"/>
                  </a:lnTo>
                  <a:lnTo>
                    <a:pt x="460" y="329"/>
                  </a:lnTo>
                  <a:lnTo>
                    <a:pt x="456" y="329"/>
                  </a:lnTo>
                  <a:lnTo>
                    <a:pt x="448" y="327"/>
                  </a:lnTo>
                  <a:lnTo>
                    <a:pt x="442" y="325"/>
                  </a:lnTo>
                  <a:lnTo>
                    <a:pt x="435" y="323"/>
                  </a:lnTo>
                  <a:lnTo>
                    <a:pt x="429" y="321"/>
                  </a:lnTo>
                  <a:lnTo>
                    <a:pt x="420" y="320"/>
                  </a:lnTo>
                  <a:lnTo>
                    <a:pt x="412" y="318"/>
                  </a:lnTo>
                  <a:lnTo>
                    <a:pt x="404" y="316"/>
                  </a:lnTo>
                  <a:lnTo>
                    <a:pt x="395" y="314"/>
                  </a:lnTo>
                  <a:lnTo>
                    <a:pt x="385" y="312"/>
                  </a:lnTo>
                  <a:lnTo>
                    <a:pt x="376" y="308"/>
                  </a:lnTo>
                  <a:lnTo>
                    <a:pt x="365" y="306"/>
                  </a:lnTo>
                  <a:lnTo>
                    <a:pt x="355" y="302"/>
                  </a:lnTo>
                  <a:lnTo>
                    <a:pt x="344" y="299"/>
                  </a:lnTo>
                  <a:lnTo>
                    <a:pt x="334" y="295"/>
                  </a:lnTo>
                  <a:lnTo>
                    <a:pt x="323" y="291"/>
                  </a:lnTo>
                  <a:lnTo>
                    <a:pt x="313" y="289"/>
                  </a:lnTo>
                  <a:lnTo>
                    <a:pt x="300" y="285"/>
                  </a:lnTo>
                  <a:lnTo>
                    <a:pt x="289" y="282"/>
                  </a:lnTo>
                  <a:lnTo>
                    <a:pt x="277" y="276"/>
                  </a:lnTo>
                  <a:lnTo>
                    <a:pt x="266" y="272"/>
                  </a:lnTo>
                  <a:lnTo>
                    <a:pt x="254" y="266"/>
                  </a:lnTo>
                  <a:lnTo>
                    <a:pt x="243" y="263"/>
                  </a:lnTo>
                  <a:lnTo>
                    <a:pt x="232" y="257"/>
                  </a:lnTo>
                  <a:lnTo>
                    <a:pt x="220" y="255"/>
                  </a:lnTo>
                  <a:lnTo>
                    <a:pt x="207" y="249"/>
                  </a:lnTo>
                  <a:lnTo>
                    <a:pt x="195" y="244"/>
                  </a:lnTo>
                  <a:lnTo>
                    <a:pt x="184" y="238"/>
                  </a:lnTo>
                  <a:lnTo>
                    <a:pt x="173" y="232"/>
                  </a:lnTo>
                  <a:lnTo>
                    <a:pt x="161" y="226"/>
                  </a:lnTo>
                  <a:lnTo>
                    <a:pt x="150" y="221"/>
                  </a:lnTo>
                  <a:lnTo>
                    <a:pt x="138" y="213"/>
                  </a:lnTo>
                  <a:lnTo>
                    <a:pt x="129" y="207"/>
                  </a:lnTo>
                  <a:lnTo>
                    <a:pt x="118" y="200"/>
                  </a:lnTo>
                  <a:lnTo>
                    <a:pt x="108" y="194"/>
                  </a:lnTo>
                  <a:lnTo>
                    <a:pt x="97" y="187"/>
                  </a:lnTo>
                  <a:lnTo>
                    <a:pt x="87" y="181"/>
                  </a:lnTo>
                  <a:lnTo>
                    <a:pt x="80" y="173"/>
                  </a:lnTo>
                  <a:lnTo>
                    <a:pt x="70" y="166"/>
                  </a:lnTo>
                  <a:lnTo>
                    <a:pt x="61" y="158"/>
                  </a:lnTo>
                  <a:lnTo>
                    <a:pt x="53" y="150"/>
                  </a:lnTo>
                  <a:lnTo>
                    <a:pt x="45" y="143"/>
                  </a:lnTo>
                  <a:lnTo>
                    <a:pt x="38" y="133"/>
                  </a:lnTo>
                  <a:lnTo>
                    <a:pt x="32" y="126"/>
                  </a:lnTo>
                  <a:lnTo>
                    <a:pt x="26" y="118"/>
                  </a:lnTo>
                  <a:lnTo>
                    <a:pt x="21" y="109"/>
                  </a:lnTo>
                  <a:lnTo>
                    <a:pt x="15" y="101"/>
                  </a:lnTo>
                  <a:lnTo>
                    <a:pt x="11" y="92"/>
                  </a:lnTo>
                  <a:lnTo>
                    <a:pt x="7" y="82"/>
                  </a:lnTo>
                  <a:lnTo>
                    <a:pt x="4" y="73"/>
                  </a:lnTo>
                  <a:lnTo>
                    <a:pt x="2" y="63"/>
                  </a:lnTo>
                  <a:lnTo>
                    <a:pt x="0" y="54"/>
                  </a:lnTo>
                  <a:lnTo>
                    <a:pt x="0" y="44"/>
                  </a:lnTo>
                  <a:lnTo>
                    <a:pt x="0" y="35"/>
                  </a:lnTo>
                  <a:lnTo>
                    <a:pt x="0" y="25"/>
                  </a:lnTo>
                  <a:lnTo>
                    <a:pt x="2" y="14"/>
                  </a:lnTo>
                  <a:lnTo>
                    <a:pt x="5" y="4"/>
                  </a:lnTo>
                  <a:lnTo>
                    <a:pt x="5" y="0"/>
                  </a:lnTo>
                  <a:lnTo>
                    <a:pt x="9" y="0"/>
                  </a:lnTo>
                  <a:lnTo>
                    <a:pt x="15" y="0"/>
                  </a:lnTo>
                  <a:lnTo>
                    <a:pt x="21" y="2"/>
                  </a:lnTo>
                  <a:lnTo>
                    <a:pt x="24" y="4"/>
                  </a:lnTo>
                  <a:lnTo>
                    <a:pt x="30" y="6"/>
                  </a:lnTo>
                  <a:lnTo>
                    <a:pt x="34" y="8"/>
                  </a:lnTo>
                  <a:lnTo>
                    <a:pt x="36" y="8"/>
                  </a:lnTo>
                  <a:lnTo>
                    <a:pt x="36" y="8"/>
                  </a:lnTo>
                  <a:close/>
                </a:path>
              </a:pathLst>
            </a:custGeom>
            <a:solidFill>
              <a:srgbClr val="990066"/>
            </a:solidFill>
            <a:ln w="9525">
              <a:noFill/>
            </a:ln>
          </p:spPr>
          <p:style>
            <a:lnRef idx="0"/>
            <a:fillRef idx="0"/>
            <a:effectRef idx="0"/>
            <a:fontRef idx="minor"/>
          </p:style>
        </p:sp>
        <p:sp>
          <p:nvSpPr>
            <p:cNvPr id="137" name="Freeform 30"/>
            <p:cNvSpPr/>
            <p:nvPr/>
          </p:nvSpPr>
          <p:spPr>
            <a:xfrm>
              <a:off x="7980480" y="1617480"/>
              <a:ext cx="237240" cy="374040"/>
            </a:xfrm>
            <a:custGeom>
              <a:avLst/>
              <a:gdLst/>
              <a:ahLst/>
              <a:rect l="l" t="t" r="r" b="b"/>
              <a:pathLst>
                <a:path w="300" h="471">
                  <a:moveTo>
                    <a:pt x="300" y="0"/>
                  </a:moveTo>
                  <a:lnTo>
                    <a:pt x="296" y="5"/>
                  </a:lnTo>
                  <a:lnTo>
                    <a:pt x="290" y="13"/>
                  </a:lnTo>
                  <a:lnTo>
                    <a:pt x="285" y="23"/>
                  </a:lnTo>
                  <a:lnTo>
                    <a:pt x="279" y="30"/>
                  </a:lnTo>
                  <a:lnTo>
                    <a:pt x="273" y="38"/>
                  </a:lnTo>
                  <a:lnTo>
                    <a:pt x="268" y="45"/>
                  </a:lnTo>
                  <a:lnTo>
                    <a:pt x="264" y="53"/>
                  </a:lnTo>
                  <a:lnTo>
                    <a:pt x="258" y="63"/>
                  </a:lnTo>
                  <a:lnTo>
                    <a:pt x="252" y="68"/>
                  </a:lnTo>
                  <a:lnTo>
                    <a:pt x="249" y="76"/>
                  </a:lnTo>
                  <a:lnTo>
                    <a:pt x="243" y="83"/>
                  </a:lnTo>
                  <a:lnTo>
                    <a:pt x="239" y="93"/>
                  </a:lnTo>
                  <a:lnTo>
                    <a:pt x="235" y="99"/>
                  </a:lnTo>
                  <a:lnTo>
                    <a:pt x="230" y="106"/>
                  </a:lnTo>
                  <a:lnTo>
                    <a:pt x="226" y="114"/>
                  </a:lnTo>
                  <a:lnTo>
                    <a:pt x="222" y="123"/>
                  </a:lnTo>
                  <a:lnTo>
                    <a:pt x="216" y="129"/>
                  </a:lnTo>
                  <a:lnTo>
                    <a:pt x="213" y="137"/>
                  </a:lnTo>
                  <a:lnTo>
                    <a:pt x="209" y="144"/>
                  </a:lnTo>
                  <a:lnTo>
                    <a:pt x="205" y="152"/>
                  </a:lnTo>
                  <a:lnTo>
                    <a:pt x="199" y="158"/>
                  </a:lnTo>
                  <a:lnTo>
                    <a:pt x="195" y="165"/>
                  </a:lnTo>
                  <a:lnTo>
                    <a:pt x="192" y="173"/>
                  </a:lnTo>
                  <a:lnTo>
                    <a:pt x="188" y="182"/>
                  </a:lnTo>
                  <a:lnTo>
                    <a:pt x="182" y="188"/>
                  </a:lnTo>
                  <a:lnTo>
                    <a:pt x="180" y="196"/>
                  </a:lnTo>
                  <a:lnTo>
                    <a:pt x="176" y="203"/>
                  </a:lnTo>
                  <a:lnTo>
                    <a:pt x="173" y="211"/>
                  </a:lnTo>
                  <a:lnTo>
                    <a:pt x="167" y="218"/>
                  </a:lnTo>
                  <a:lnTo>
                    <a:pt x="165" y="224"/>
                  </a:lnTo>
                  <a:lnTo>
                    <a:pt x="159" y="232"/>
                  </a:lnTo>
                  <a:lnTo>
                    <a:pt x="157" y="241"/>
                  </a:lnTo>
                  <a:lnTo>
                    <a:pt x="152" y="247"/>
                  </a:lnTo>
                  <a:lnTo>
                    <a:pt x="148" y="254"/>
                  </a:lnTo>
                  <a:lnTo>
                    <a:pt x="146" y="260"/>
                  </a:lnTo>
                  <a:lnTo>
                    <a:pt x="142" y="268"/>
                  </a:lnTo>
                  <a:lnTo>
                    <a:pt x="137" y="275"/>
                  </a:lnTo>
                  <a:lnTo>
                    <a:pt x="135" y="281"/>
                  </a:lnTo>
                  <a:lnTo>
                    <a:pt x="129" y="289"/>
                  </a:lnTo>
                  <a:lnTo>
                    <a:pt x="127" y="296"/>
                  </a:lnTo>
                  <a:lnTo>
                    <a:pt x="121" y="304"/>
                  </a:lnTo>
                  <a:lnTo>
                    <a:pt x="119" y="310"/>
                  </a:lnTo>
                  <a:lnTo>
                    <a:pt x="116" y="317"/>
                  </a:lnTo>
                  <a:lnTo>
                    <a:pt x="112" y="325"/>
                  </a:lnTo>
                  <a:lnTo>
                    <a:pt x="108" y="332"/>
                  </a:lnTo>
                  <a:lnTo>
                    <a:pt x="104" y="340"/>
                  </a:lnTo>
                  <a:lnTo>
                    <a:pt x="100" y="346"/>
                  </a:lnTo>
                  <a:lnTo>
                    <a:pt x="97" y="353"/>
                  </a:lnTo>
                  <a:lnTo>
                    <a:pt x="93" y="361"/>
                  </a:lnTo>
                  <a:lnTo>
                    <a:pt x="89" y="369"/>
                  </a:lnTo>
                  <a:lnTo>
                    <a:pt x="85" y="374"/>
                  </a:lnTo>
                  <a:lnTo>
                    <a:pt x="81" y="382"/>
                  </a:lnTo>
                  <a:lnTo>
                    <a:pt x="78" y="389"/>
                  </a:lnTo>
                  <a:lnTo>
                    <a:pt x="74" y="397"/>
                  </a:lnTo>
                  <a:lnTo>
                    <a:pt x="70" y="405"/>
                  </a:lnTo>
                  <a:lnTo>
                    <a:pt x="66" y="412"/>
                  </a:lnTo>
                  <a:lnTo>
                    <a:pt x="62" y="418"/>
                  </a:lnTo>
                  <a:lnTo>
                    <a:pt x="59" y="426"/>
                  </a:lnTo>
                  <a:lnTo>
                    <a:pt x="55" y="433"/>
                  </a:lnTo>
                  <a:lnTo>
                    <a:pt x="51" y="441"/>
                  </a:lnTo>
                  <a:lnTo>
                    <a:pt x="47" y="448"/>
                  </a:lnTo>
                  <a:lnTo>
                    <a:pt x="43" y="456"/>
                  </a:lnTo>
                  <a:lnTo>
                    <a:pt x="40" y="464"/>
                  </a:lnTo>
                  <a:lnTo>
                    <a:pt x="36" y="471"/>
                  </a:lnTo>
                  <a:lnTo>
                    <a:pt x="30" y="469"/>
                  </a:lnTo>
                  <a:lnTo>
                    <a:pt x="26" y="469"/>
                  </a:lnTo>
                  <a:lnTo>
                    <a:pt x="21" y="471"/>
                  </a:lnTo>
                  <a:lnTo>
                    <a:pt x="15" y="471"/>
                  </a:lnTo>
                  <a:lnTo>
                    <a:pt x="5" y="471"/>
                  </a:lnTo>
                  <a:lnTo>
                    <a:pt x="0" y="469"/>
                  </a:lnTo>
                  <a:lnTo>
                    <a:pt x="2" y="462"/>
                  </a:lnTo>
                  <a:lnTo>
                    <a:pt x="5" y="454"/>
                  </a:lnTo>
                  <a:lnTo>
                    <a:pt x="9" y="446"/>
                  </a:lnTo>
                  <a:lnTo>
                    <a:pt x="13" y="441"/>
                  </a:lnTo>
                  <a:lnTo>
                    <a:pt x="17" y="433"/>
                  </a:lnTo>
                  <a:lnTo>
                    <a:pt x="21" y="427"/>
                  </a:lnTo>
                  <a:lnTo>
                    <a:pt x="24" y="420"/>
                  </a:lnTo>
                  <a:lnTo>
                    <a:pt x="28" y="412"/>
                  </a:lnTo>
                  <a:lnTo>
                    <a:pt x="30" y="405"/>
                  </a:lnTo>
                  <a:lnTo>
                    <a:pt x="34" y="399"/>
                  </a:lnTo>
                  <a:lnTo>
                    <a:pt x="38" y="393"/>
                  </a:lnTo>
                  <a:lnTo>
                    <a:pt x="42" y="386"/>
                  </a:lnTo>
                  <a:lnTo>
                    <a:pt x="43" y="378"/>
                  </a:lnTo>
                  <a:lnTo>
                    <a:pt x="47" y="372"/>
                  </a:lnTo>
                  <a:lnTo>
                    <a:pt x="51" y="367"/>
                  </a:lnTo>
                  <a:lnTo>
                    <a:pt x="55" y="361"/>
                  </a:lnTo>
                  <a:lnTo>
                    <a:pt x="59" y="353"/>
                  </a:lnTo>
                  <a:lnTo>
                    <a:pt x="61" y="346"/>
                  </a:lnTo>
                  <a:lnTo>
                    <a:pt x="64" y="340"/>
                  </a:lnTo>
                  <a:lnTo>
                    <a:pt x="68" y="332"/>
                  </a:lnTo>
                  <a:lnTo>
                    <a:pt x="70" y="325"/>
                  </a:lnTo>
                  <a:lnTo>
                    <a:pt x="74" y="319"/>
                  </a:lnTo>
                  <a:lnTo>
                    <a:pt x="78" y="313"/>
                  </a:lnTo>
                  <a:lnTo>
                    <a:pt x="81" y="308"/>
                  </a:lnTo>
                  <a:lnTo>
                    <a:pt x="83" y="300"/>
                  </a:lnTo>
                  <a:lnTo>
                    <a:pt x="87" y="292"/>
                  </a:lnTo>
                  <a:lnTo>
                    <a:pt x="91" y="287"/>
                  </a:lnTo>
                  <a:lnTo>
                    <a:pt x="95" y="281"/>
                  </a:lnTo>
                  <a:lnTo>
                    <a:pt x="97" y="273"/>
                  </a:lnTo>
                  <a:lnTo>
                    <a:pt x="100" y="268"/>
                  </a:lnTo>
                  <a:lnTo>
                    <a:pt x="104" y="260"/>
                  </a:lnTo>
                  <a:lnTo>
                    <a:pt x="108" y="254"/>
                  </a:lnTo>
                  <a:lnTo>
                    <a:pt x="112" y="247"/>
                  </a:lnTo>
                  <a:lnTo>
                    <a:pt x="114" y="241"/>
                  </a:lnTo>
                  <a:lnTo>
                    <a:pt x="118" y="234"/>
                  </a:lnTo>
                  <a:lnTo>
                    <a:pt x="121" y="226"/>
                  </a:lnTo>
                  <a:lnTo>
                    <a:pt x="123" y="220"/>
                  </a:lnTo>
                  <a:lnTo>
                    <a:pt x="127" y="213"/>
                  </a:lnTo>
                  <a:lnTo>
                    <a:pt x="131" y="205"/>
                  </a:lnTo>
                  <a:lnTo>
                    <a:pt x="137" y="199"/>
                  </a:lnTo>
                  <a:lnTo>
                    <a:pt x="138" y="192"/>
                  </a:lnTo>
                  <a:lnTo>
                    <a:pt x="142" y="184"/>
                  </a:lnTo>
                  <a:lnTo>
                    <a:pt x="146" y="177"/>
                  </a:lnTo>
                  <a:lnTo>
                    <a:pt x="152" y="171"/>
                  </a:lnTo>
                  <a:lnTo>
                    <a:pt x="154" y="163"/>
                  </a:lnTo>
                  <a:lnTo>
                    <a:pt x="159" y="158"/>
                  </a:lnTo>
                  <a:lnTo>
                    <a:pt x="163" y="150"/>
                  </a:lnTo>
                  <a:lnTo>
                    <a:pt x="167" y="142"/>
                  </a:lnTo>
                  <a:lnTo>
                    <a:pt x="171" y="135"/>
                  </a:lnTo>
                  <a:lnTo>
                    <a:pt x="176" y="127"/>
                  </a:lnTo>
                  <a:lnTo>
                    <a:pt x="180" y="120"/>
                  </a:lnTo>
                  <a:lnTo>
                    <a:pt x="184" y="112"/>
                  </a:lnTo>
                  <a:lnTo>
                    <a:pt x="188" y="102"/>
                  </a:lnTo>
                  <a:lnTo>
                    <a:pt x="194" y="97"/>
                  </a:lnTo>
                  <a:lnTo>
                    <a:pt x="199" y="89"/>
                  </a:lnTo>
                  <a:lnTo>
                    <a:pt x="205" y="82"/>
                  </a:lnTo>
                  <a:lnTo>
                    <a:pt x="209" y="72"/>
                  </a:lnTo>
                  <a:lnTo>
                    <a:pt x="213" y="64"/>
                  </a:lnTo>
                  <a:lnTo>
                    <a:pt x="218" y="57"/>
                  </a:lnTo>
                  <a:lnTo>
                    <a:pt x="224" y="49"/>
                  </a:lnTo>
                  <a:lnTo>
                    <a:pt x="230" y="40"/>
                  </a:lnTo>
                  <a:lnTo>
                    <a:pt x="235" y="32"/>
                  </a:lnTo>
                  <a:lnTo>
                    <a:pt x="239" y="25"/>
                  </a:lnTo>
                  <a:lnTo>
                    <a:pt x="247" y="17"/>
                  </a:lnTo>
                  <a:lnTo>
                    <a:pt x="300" y="0"/>
                  </a:lnTo>
                  <a:lnTo>
                    <a:pt x="300" y="0"/>
                  </a:lnTo>
                  <a:close/>
                </a:path>
              </a:pathLst>
            </a:custGeom>
            <a:solidFill>
              <a:srgbClr val="660099"/>
            </a:solidFill>
            <a:ln w="9525">
              <a:noFill/>
            </a:ln>
          </p:spPr>
          <p:style>
            <a:lnRef idx="0"/>
            <a:fillRef idx="0"/>
            <a:effectRef idx="0"/>
            <a:fontRef idx="minor"/>
          </p:style>
        </p:sp>
        <p:sp>
          <p:nvSpPr>
            <p:cNvPr id="138" name="Freeform 31"/>
            <p:cNvSpPr/>
            <p:nvPr/>
          </p:nvSpPr>
          <p:spPr>
            <a:xfrm>
              <a:off x="7912080" y="695160"/>
              <a:ext cx="180360" cy="134280"/>
            </a:xfrm>
            <a:custGeom>
              <a:avLst/>
              <a:gdLst/>
              <a:ahLst/>
              <a:rect l="l" t="t" r="r" b="b"/>
              <a:pathLst>
                <a:path w="228" h="169">
                  <a:moveTo>
                    <a:pt x="221" y="136"/>
                  </a:moveTo>
                  <a:lnTo>
                    <a:pt x="217" y="134"/>
                  </a:lnTo>
                  <a:lnTo>
                    <a:pt x="211" y="129"/>
                  </a:lnTo>
                  <a:lnTo>
                    <a:pt x="207" y="125"/>
                  </a:lnTo>
                  <a:lnTo>
                    <a:pt x="204" y="121"/>
                  </a:lnTo>
                  <a:lnTo>
                    <a:pt x="198" y="117"/>
                  </a:lnTo>
                  <a:lnTo>
                    <a:pt x="194" y="114"/>
                  </a:lnTo>
                  <a:lnTo>
                    <a:pt x="187" y="108"/>
                  </a:lnTo>
                  <a:lnTo>
                    <a:pt x="179" y="102"/>
                  </a:lnTo>
                  <a:lnTo>
                    <a:pt x="173" y="96"/>
                  </a:lnTo>
                  <a:lnTo>
                    <a:pt x="166" y="91"/>
                  </a:lnTo>
                  <a:lnTo>
                    <a:pt x="158" y="83"/>
                  </a:lnTo>
                  <a:lnTo>
                    <a:pt x="150" y="77"/>
                  </a:lnTo>
                  <a:lnTo>
                    <a:pt x="143" y="72"/>
                  </a:lnTo>
                  <a:lnTo>
                    <a:pt x="135" y="66"/>
                  </a:lnTo>
                  <a:lnTo>
                    <a:pt x="128" y="58"/>
                  </a:lnTo>
                  <a:lnTo>
                    <a:pt x="120" y="51"/>
                  </a:lnTo>
                  <a:lnTo>
                    <a:pt x="111" y="45"/>
                  </a:lnTo>
                  <a:lnTo>
                    <a:pt x="103" y="39"/>
                  </a:lnTo>
                  <a:lnTo>
                    <a:pt x="93" y="34"/>
                  </a:lnTo>
                  <a:lnTo>
                    <a:pt x="88" y="28"/>
                  </a:lnTo>
                  <a:lnTo>
                    <a:pt x="80" y="22"/>
                  </a:lnTo>
                  <a:lnTo>
                    <a:pt x="74" y="19"/>
                  </a:lnTo>
                  <a:lnTo>
                    <a:pt x="67" y="13"/>
                  </a:lnTo>
                  <a:lnTo>
                    <a:pt x="61" y="9"/>
                  </a:lnTo>
                  <a:lnTo>
                    <a:pt x="55" y="5"/>
                  </a:lnTo>
                  <a:lnTo>
                    <a:pt x="50" y="3"/>
                  </a:lnTo>
                  <a:lnTo>
                    <a:pt x="42" y="0"/>
                  </a:lnTo>
                  <a:lnTo>
                    <a:pt x="36" y="0"/>
                  </a:lnTo>
                  <a:lnTo>
                    <a:pt x="29" y="1"/>
                  </a:lnTo>
                  <a:lnTo>
                    <a:pt x="19" y="7"/>
                  </a:lnTo>
                  <a:lnTo>
                    <a:pt x="12" y="13"/>
                  </a:lnTo>
                  <a:lnTo>
                    <a:pt x="6" y="22"/>
                  </a:lnTo>
                  <a:lnTo>
                    <a:pt x="2" y="30"/>
                  </a:lnTo>
                  <a:lnTo>
                    <a:pt x="0" y="39"/>
                  </a:lnTo>
                  <a:lnTo>
                    <a:pt x="2" y="49"/>
                  </a:lnTo>
                  <a:lnTo>
                    <a:pt x="8" y="57"/>
                  </a:lnTo>
                  <a:lnTo>
                    <a:pt x="12" y="58"/>
                  </a:lnTo>
                  <a:lnTo>
                    <a:pt x="19" y="66"/>
                  </a:lnTo>
                  <a:lnTo>
                    <a:pt x="25" y="68"/>
                  </a:lnTo>
                  <a:lnTo>
                    <a:pt x="29" y="72"/>
                  </a:lnTo>
                  <a:lnTo>
                    <a:pt x="36" y="76"/>
                  </a:lnTo>
                  <a:lnTo>
                    <a:pt x="44" y="81"/>
                  </a:lnTo>
                  <a:lnTo>
                    <a:pt x="50" y="85"/>
                  </a:lnTo>
                  <a:lnTo>
                    <a:pt x="57" y="89"/>
                  </a:lnTo>
                  <a:lnTo>
                    <a:pt x="65" y="95"/>
                  </a:lnTo>
                  <a:lnTo>
                    <a:pt x="74" y="100"/>
                  </a:lnTo>
                  <a:lnTo>
                    <a:pt x="82" y="104"/>
                  </a:lnTo>
                  <a:lnTo>
                    <a:pt x="92" y="110"/>
                  </a:lnTo>
                  <a:lnTo>
                    <a:pt x="99" y="115"/>
                  </a:lnTo>
                  <a:lnTo>
                    <a:pt x="109" y="119"/>
                  </a:lnTo>
                  <a:lnTo>
                    <a:pt x="118" y="125"/>
                  </a:lnTo>
                  <a:lnTo>
                    <a:pt x="126" y="129"/>
                  </a:lnTo>
                  <a:lnTo>
                    <a:pt x="133" y="134"/>
                  </a:lnTo>
                  <a:lnTo>
                    <a:pt x="143" y="138"/>
                  </a:lnTo>
                  <a:lnTo>
                    <a:pt x="149" y="142"/>
                  </a:lnTo>
                  <a:lnTo>
                    <a:pt x="158" y="146"/>
                  </a:lnTo>
                  <a:lnTo>
                    <a:pt x="166" y="150"/>
                  </a:lnTo>
                  <a:lnTo>
                    <a:pt x="173" y="155"/>
                  </a:lnTo>
                  <a:lnTo>
                    <a:pt x="177" y="157"/>
                  </a:lnTo>
                  <a:lnTo>
                    <a:pt x="185" y="161"/>
                  </a:lnTo>
                  <a:lnTo>
                    <a:pt x="190" y="163"/>
                  </a:lnTo>
                  <a:lnTo>
                    <a:pt x="196" y="165"/>
                  </a:lnTo>
                  <a:lnTo>
                    <a:pt x="204" y="169"/>
                  </a:lnTo>
                  <a:lnTo>
                    <a:pt x="207" y="169"/>
                  </a:lnTo>
                  <a:lnTo>
                    <a:pt x="213" y="167"/>
                  </a:lnTo>
                  <a:lnTo>
                    <a:pt x="219" y="163"/>
                  </a:lnTo>
                  <a:lnTo>
                    <a:pt x="223" y="159"/>
                  </a:lnTo>
                  <a:lnTo>
                    <a:pt x="228" y="157"/>
                  </a:lnTo>
                  <a:lnTo>
                    <a:pt x="228" y="152"/>
                  </a:lnTo>
                  <a:lnTo>
                    <a:pt x="228" y="146"/>
                  </a:lnTo>
                  <a:lnTo>
                    <a:pt x="226" y="142"/>
                  </a:lnTo>
                  <a:lnTo>
                    <a:pt x="221" y="136"/>
                  </a:lnTo>
                  <a:lnTo>
                    <a:pt x="221" y="136"/>
                  </a:lnTo>
                  <a:close/>
                </a:path>
              </a:pathLst>
            </a:custGeom>
            <a:solidFill>
              <a:srgbClr val="b34d1a"/>
            </a:solidFill>
            <a:ln w="9525">
              <a:noFill/>
            </a:ln>
          </p:spPr>
          <p:style>
            <a:lnRef idx="0"/>
            <a:fillRef idx="0"/>
            <a:effectRef idx="0"/>
            <a:fontRef idx="minor"/>
          </p:style>
        </p:sp>
      </p:grpSp>
      <p:sp>
        <p:nvSpPr>
          <p:cNvPr id="139" name="Rectangle 1"/>
          <p:cNvSpPr/>
          <p:nvPr/>
        </p:nvSpPr>
        <p:spPr>
          <a:xfrm>
            <a:off x="214200" y="746640"/>
            <a:ext cx="8429040" cy="5689440"/>
          </a:xfrm>
          <a:prstGeom prst="rect">
            <a:avLst/>
          </a:prstGeom>
          <a:noFill/>
          <a:ln w="9525">
            <a:noFill/>
          </a:ln>
        </p:spPr>
        <p:style>
          <a:lnRef idx="0"/>
          <a:fillRef idx="0"/>
          <a:effectRef idx="0"/>
          <a:fontRef idx="minor"/>
        </p:style>
        <p:txBody>
          <a:bodyPr lIns="90000" rIns="90000" tIns="45000" bIns="45000" anchor="ctr">
            <a:spAutoFit/>
          </a:bodyPr>
          <a:p>
            <a:pPr>
              <a:lnSpc>
                <a:spcPct val="100000"/>
              </a:lnSpc>
              <a:tabLst>
                <a:tab algn="l" pos="0"/>
              </a:tabLst>
            </a:pPr>
            <a:r>
              <a:rPr b="1" lang="ru-RU" sz="2400" spc="-1" strike="noStrike" u="sng">
                <a:solidFill>
                  <a:srgbClr val="000000"/>
                </a:solidFill>
                <a:uFillTx/>
                <a:latin typeface="Times New Roman"/>
                <a:ea typeface="Calibri"/>
              </a:rPr>
              <a:t>Цель проекта</a:t>
            </a:r>
            <a:r>
              <a:rPr b="1" lang="ru-RU" sz="2400" spc="-1" strike="noStrike">
                <a:solidFill>
                  <a:srgbClr val="000000"/>
                </a:solidFill>
                <a:latin typeface="Times New Roman"/>
                <a:ea typeface="Calibri"/>
              </a:rPr>
              <a:t> </a:t>
            </a:r>
            <a:r>
              <a:rPr b="1" lang="ru-RU" sz="2000" spc="-1" strike="noStrike">
                <a:solidFill>
                  <a:srgbClr val="000000"/>
                </a:solidFill>
                <a:latin typeface="Times New Roman"/>
                <a:ea typeface="Calibri"/>
              </a:rPr>
              <a:t>- </a:t>
            </a:r>
            <a:r>
              <a:rPr b="0" lang="ru-RU" sz="1600" spc="-1" strike="noStrike">
                <a:solidFill>
                  <a:srgbClr val="000000"/>
                </a:solidFill>
                <a:latin typeface="Times New Roman"/>
                <a:ea typeface="Calibri"/>
              </a:rPr>
              <a:t>Возрождение традиций русской народной культуры </a:t>
            </a:r>
            <a:endParaRPr b="0" lang="ru-RU" sz="1600" spc="-1" strike="noStrike">
              <a:latin typeface="XO Oriel"/>
            </a:endParaRPr>
          </a:p>
          <a:p>
            <a:pPr>
              <a:lnSpc>
                <a:spcPct val="100000"/>
              </a:lnSpc>
              <a:tabLst>
                <a:tab algn="l" pos="0"/>
              </a:tabLst>
            </a:pPr>
            <a:r>
              <a:rPr b="0" lang="ru-RU" sz="1600" spc="-1" strike="noStrike">
                <a:solidFill>
                  <a:srgbClr val="000000"/>
                </a:solidFill>
                <a:latin typeface="Times New Roman"/>
                <a:ea typeface="Calibri"/>
              </a:rPr>
              <a:t>через осознание роли народных игр в жизни людей, через внедрение в школьную</a:t>
            </a:r>
            <a:endParaRPr b="0" lang="ru-RU" sz="1600" spc="-1" strike="noStrike">
              <a:latin typeface="XO Oriel"/>
            </a:endParaRPr>
          </a:p>
          <a:p>
            <a:pPr>
              <a:lnSpc>
                <a:spcPct val="100000"/>
              </a:lnSpc>
              <a:tabLst>
                <a:tab algn="l" pos="0"/>
              </a:tabLst>
            </a:pPr>
            <a:r>
              <a:rPr b="0" lang="ru-RU" sz="1600" spc="-1" strike="noStrike">
                <a:solidFill>
                  <a:srgbClr val="000000"/>
                </a:solidFill>
                <a:latin typeface="Times New Roman"/>
                <a:ea typeface="Calibri"/>
              </a:rPr>
              <a:t> </a:t>
            </a:r>
            <a:r>
              <a:rPr b="0" lang="ru-RU" sz="1600" spc="-1" strike="noStrike">
                <a:solidFill>
                  <a:srgbClr val="000000"/>
                </a:solidFill>
                <a:latin typeface="Times New Roman"/>
                <a:ea typeface="Calibri"/>
              </a:rPr>
              <a:t>программу игры «Русская лапта» .</a:t>
            </a:r>
            <a:endParaRPr b="0" lang="ru-RU" sz="1600" spc="-1" strike="noStrike">
              <a:latin typeface="XO Oriel"/>
            </a:endParaRPr>
          </a:p>
          <a:p>
            <a:pPr>
              <a:lnSpc>
                <a:spcPct val="100000"/>
              </a:lnSpc>
              <a:tabLst>
                <a:tab algn="l" pos="0"/>
              </a:tabLst>
            </a:pPr>
            <a:endParaRPr b="0" lang="ru-RU" sz="1600" spc="-1" strike="noStrike">
              <a:latin typeface="XO Oriel"/>
            </a:endParaRPr>
          </a:p>
          <a:p>
            <a:pPr>
              <a:lnSpc>
                <a:spcPct val="100000"/>
              </a:lnSpc>
              <a:tabLst>
                <a:tab algn="l" pos="0"/>
              </a:tabLst>
            </a:pPr>
            <a:endParaRPr b="0" lang="ru-RU" sz="1600" spc="-1" strike="noStrike">
              <a:latin typeface="XO Oriel"/>
            </a:endParaRPr>
          </a:p>
          <a:p>
            <a:pPr>
              <a:lnSpc>
                <a:spcPct val="100000"/>
              </a:lnSpc>
              <a:tabLst>
                <a:tab algn="l" pos="0"/>
              </a:tabLst>
            </a:pPr>
            <a:r>
              <a:rPr b="1" lang="ru-RU" sz="2400" spc="-1" strike="noStrike">
                <a:solidFill>
                  <a:srgbClr val="000000"/>
                </a:solidFill>
                <a:latin typeface="Times New Roman"/>
                <a:ea typeface="Calibri"/>
              </a:rPr>
              <a:t> </a:t>
            </a:r>
            <a:r>
              <a:rPr b="1" lang="ru-RU" sz="2400" spc="-1" strike="noStrike">
                <a:solidFill>
                  <a:srgbClr val="000000"/>
                </a:solidFill>
                <a:latin typeface="Times New Roman"/>
                <a:ea typeface="Calibri"/>
              </a:rPr>
              <a:t>Задачи:</a:t>
            </a:r>
            <a:endParaRPr b="0" lang="ru-RU" sz="2400" spc="-1" strike="noStrike">
              <a:latin typeface="XO Oriel"/>
            </a:endParaRPr>
          </a:p>
          <a:p>
            <a:pPr marL="216000" indent="-216000">
              <a:lnSpc>
                <a:spcPct val="100000"/>
              </a:lnSpc>
              <a:buClr>
                <a:srgbClr val="000000"/>
              </a:buClr>
              <a:buFont typeface="Symbol"/>
              <a:buChar char=""/>
              <a:tabLst>
                <a:tab algn="l" pos="457200"/>
              </a:tabLst>
            </a:pPr>
            <a:r>
              <a:rPr b="0" lang="ru-RU" sz="1600" spc="-1" strike="noStrike">
                <a:solidFill>
                  <a:srgbClr val="000000"/>
                </a:solidFill>
                <a:latin typeface="Times New Roman"/>
                <a:ea typeface="Calibri"/>
              </a:rPr>
              <a:t>укрепление здоровья;</a:t>
            </a:r>
            <a:endParaRPr b="0" lang="ru-RU" sz="1600" spc="-1" strike="noStrike">
              <a:latin typeface="XO Oriel"/>
            </a:endParaRPr>
          </a:p>
          <a:p>
            <a:pPr>
              <a:lnSpc>
                <a:spcPct val="100000"/>
              </a:lnSpc>
              <a:tabLst>
                <a:tab algn="l" pos="457200"/>
              </a:tabLst>
            </a:pPr>
            <a:endParaRPr b="0" lang="ru-RU" sz="1600" spc="-1" strike="noStrike">
              <a:latin typeface="XO Oriel"/>
            </a:endParaRPr>
          </a:p>
          <a:p>
            <a:pPr marL="216000" indent="-216000">
              <a:lnSpc>
                <a:spcPct val="100000"/>
              </a:lnSpc>
              <a:buClr>
                <a:srgbClr val="000000"/>
              </a:buClr>
              <a:buFont typeface="Symbol"/>
              <a:buChar char=""/>
              <a:tabLst>
                <a:tab algn="l" pos="457200"/>
              </a:tabLst>
            </a:pPr>
            <a:r>
              <a:rPr b="0" lang="ru-RU" sz="1600" spc="-1" strike="noStrike">
                <a:solidFill>
                  <a:srgbClr val="000000"/>
                </a:solidFill>
                <a:latin typeface="Times New Roman"/>
                <a:ea typeface="Calibri"/>
              </a:rPr>
              <a:t>содействие правильному физическому развитию;</a:t>
            </a:r>
            <a:endParaRPr b="0" lang="ru-RU" sz="1600" spc="-1" strike="noStrike">
              <a:latin typeface="XO Oriel"/>
            </a:endParaRPr>
          </a:p>
          <a:p>
            <a:pPr>
              <a:lnSpc>
                <a:spcPct val="100000"/>
              </a:lnSpc>
              <a:tabLst>
                <a:tab algn="l" pos="457200"/>
              </a:tabLst>
            </a:pPr>
            <a:endParaRPr b="0" lang="ru-RU" sz="1600" spc="-1" strike="noStrike">
              <a:latin typeface="XO Oriel"/>
            </a:endParaRPr>
          </a:p>
          <a:p>
            <a:pPr marL="216000" indent="-216000">
              <a:lnSpc>
                <a:spcPct val="100000"/>
              </a:lnSpc>
              <a:buClr>
                <a:srgbClr val="000000"/>
              </a:buClr>
              <a:buFont typeface="Symbol"/>
              <a:buChar char=""/>
              <a:tabLst>
                <a:tab algn="l" pos="457200"/>
              </a:tabLst>
            </a:pPr>
            <a:r>
              <a:rPr b="0" lang="ru-RU" sz="1600" spc="-1" strike="noStrike">
                <a:solidFill>
                  <a:srgbClr val="000000"/>
                </a:solidFill>
                <a:latin typeface="Times New Roman"/>
                <a:ea typeface="Times New Roman"/>
              </a:rPr>
              <a:t>привлечение детей и подростков к систематическим занятиям спортом;</a:t>
            </a:r>
            <a:endParaRPr b="0" lang="ru-RU" sz="1600" spc="-1" strike="noStrike">
              <a:latin typeface="XO Oriel"/>
            </a:endParaRPr>
          </a:p>
          <a:p>
            <a:pPr>
              <a:lnSpc>
                <a:spcPct val="100000"/>
              </a:lnSpc>
              <a:tabLst>
                <a:tab algn="l" pos="457200"/>
              </a:tabLst>
            </a:pPr>
            <a:endParaRPr b="0" lang="ru-RU" sz="1600" spc="-1" strike="noStrike">
              <a:latin typeface="XO Oriel"/>
            </a:endParaRPr>
          </a:p>
          <a:p>
            <a:pPr marL="216000" indent="-216000">
              <a:lnSpc>
                <a:spcPct val="100000"/>
              </a:lnSpc>
              <a:buClr>
                <a:srgbClr val="000000"/>
              </a:buClr>
              <a:buFont typeface="Symbol"/>
              <a:buChar char=""/>
              <a:tabLst>
                <a:tab algn="l" pos="457200"/>
              </a:tabLst>
            </a:pPr>
            <a:r>
              <a:rPr b="0" lang="ru-RU" sz="1600" spc="-1" strike="noStrike">
                <a:solidFill>
                  <a:srgbClr val="000000"/>
                </a:solidFill>
                <a:latin typeface="Times New Roman"/>
                <a:ea typeface="Calibri"/>
              </a:rPr>
              <a:t>приобретение необходимых теоретических знаний;</a:t>
            </a:r>
            <a:endParaRPr b="0" lang="ru-RU" sz="1600" spc="-1" strike="noStrike">
              <a:latin typeface="XO Oriel"/>
            </a:endParaRPr>
          </a:p>
          <a:p>
            <a:pPr>
              <a:lnSpc>
                <a:spcPct val="100000"/>
              </a:lnSpc>
              <a:tabLst>
                <a:tab algn="l" pos="457200"/>
              </a:tabLst>
            </a:pPr>
            <a:endParaRPr b="0" lang="ru-RU" sz="1600" spc="-1" strike="noStrike">
              <a:latin typeface="XO Oriel"/>
            </a:endParaRPr>
          </a:p>
          <a:p>
            <a:pPr marL="216000" indent="-216000">
              <a:lnSpc>
                <a:spcPct val="100000"/>
              </a:lnSpc>
              <a:buClr>
                <a:srgbClr val="000000"/>
              </a:buClr>
              <a:buFont typeface="Symbol"/>
              <a:buChar char=""/>
              <a:tabLst>
                <a:tab algn="l" pos="457200"/>
              </a:tabLst>
            </a:pPr>
            <a:r>
              <a:rPr b="0" lang="ru-RU" sz="1600" spc="-1" strike="noStrike">
                <a:solidFill>
                  <a:srgbClr val="000000"/>
                </a:solidFill>
                <a:latin typeface="Times New Roman"/>
                <a:ea typeface="Calibri"/>
              </a:rPr>
              <a:t>овладение основными приёмами техники и тактики игры;</a:t>
            </a:r>
            <a:endParaRPr b="0" lang="ru-RU" sz="1600" spc="-1" strike="noStrike">
              <a:latin typeface="XO Oriel"/>
            </a:endParaRPr>
          </a:p>
          <a:p>
            <a:pPr>
              <a:lnSpc>
                <a:spcPct val="100000"/>
              </a:lnSpc>
              <a:tabLst>
                <a:tab algn="l" pos="457200"/>
              </a:tabLst>
            </a:pPr>
            <a:endParaRPr b="0" lang="ru-RU" sz="1600" spc="-1" strike="noStrike">
              <a:latin typeface="XO Oriel"/>
            </a:endParaRPr>
          </a:p>
          <a:p>
            <a:pPr marL="216000" indent="-216000">
              <a:lnSpc>
                <a:spcPct val="100000"/>
              </a:lnSpc>
              <a:buClr>
                <a:srgbClr val="000000"/>
              </a:buClr>
              <a:buFont typeface="Symbol"/>
              <a:buChar char=""/>
              <a:tabLst>
                <a:tab algn="l" pos="457200"/>
              </a:tabLst>
            </a:pPr>
            <a:r>
              <a:rPr b="0" lang="ru-RU" sz="1600" spc="-1" strike="noStrike">
                <a:solidFill>
                  <a:srgbClr val="000000"/>
                </a:solidFill>
                <a:latin typeface="Times New Roman"/>
                <a:ea typeface="Calibri"/>
              </a:rPr>
              <a:t>воспитание воли, смелости, настойчивости, дисциплинированности, коллективизма, чувства дружбы;</a:t>
            </a:r>
            <a:endParaRPr b="0" lang="ru-RU" sz="1600" spc="-1" strike="noStrike">
              <a:latin typeface="XO Oriel"/>
            </a:endParaRPr>
          </a:p>
          <a:p>
            <a:pPr>
              <a:lnSpc>
                <a:spcPct val="100000"/>
              </a:lnSpc>
              <a:tabLst>
                <a:tab algn="l" pos="457200"/>
              </a:tabLst>
            </a:pPr>
            <a:endParaRPr b="0" lang="ru-RU" sz="1600" spc="-1" strike="noStrike">
              <a:latin typeface="XO Oriel"/>
            </a:endParaRPr>
          </a:p>
          <a:p>
            <a:pPr marL="216000" indent="-216000">
              <a:lnSpc>
                <a:spcPct val="100000"/>
              </a:lnSpc>
              <a:buClr>
                <a:srgbClr val="000000"/>
              </a:buClr>
              <a:buFont typeface="Symbol"/>
              <a:buChar char=""/>
              <a:tabLst>
                <a:tab algn="l" pos="457200"/>
              </a:tabLst>
            </a:pPr>
            <a:r>
              <a:rPr b="0" lang="ru-RU" sz="1600" spc="-1" strike="noStrike">
                <a:solidFill>
                  <a:srgbClr val="000000"/>
                </a:solidFill>
                <a:latin typeface="Times New Roman"/>
                <a:ea typeface="Calibri"/>
              </a:rPr>
              <a:t>привитие ученикам организаторских навыков;</a:t>
            </a:r>
            <a:endParaRPr b="0" lang="ru-RU" sz="1600" spc="-1" strike="noStrike">
              <a:latin typeface="XO Oriel"/>
            </a:endParaRPr>
          </a:p>
          <a:p>
            <a:pPr>
              <a:lnSpc>
                <a:spcPct val="100000"/>
              </a:lnSpc>
              <a:tabLst>
                <a:tab algn="l" pos="457200"/>
              </a:tabLst>
            </a:pPr>
            <a:endParaRPr b="0" lang="ru-RU" sz="1600" spc="-1" strike="noStrike">
              <a:latin typeface="XO Oriel"/>
            </a:endParaRPr>
          </a:p>
          <a:p>
            <a:pPr marL="216000" indent="-216000">
              <a:lnSpc>
                <a:spcPct val="100000"/>
              </a:lnSpc>
              <a:buClr>
                <a:srgbClr val="000000"/>
              </a:buClr>
              <a:buFont typeface="Symbol"/>
              <a:buChar char=""/>
              <a:tabLst>
                <a:tab algn="l" pos="457200"/>
              </a:tabLst>
            </a:pPr>
            <a:r>
              <a:rPr b="0" lang="ru-RU" sz="1600" spc="-1" strike="noStrike">
                <a:solidFill>
                  <a:srgbClr val="000000"/>
                </a:solidFill>
                <a:latin typeface="Times New Roman"/>
                <a:ea typeface="Calibri"/>
              </a:rPr>
              <a:t>подготовка учащихся к соревнованиям по русской лапте.</a:t>
            </a:r>
            <a:endParaRPr b="0" lang="ru-RU" sz="1600" spc="-1" strike="noStrike">
              <a:latin typeface="XO Orie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40" name="Group 4"/>
          <p:cNvGrpSpPr/>
          <p:nvPr/>
        </p:nvGrpSpPr>
        <p:grpSpPr>
          <a:xfrm>
            <a:off x="7358040" y="642960"/>
            <a:ext cx="1569240" cy="1729800"/>
            <a:chOff x="7358040" y="642960"/>
            <a:chExt cx="1569240" cy="1729800"/>
          </a:xfrm>
        </p:grpSpPr>
        <p:sp>
          <p:nvSpPr>
            <p:cNvPr id="141" name="AutoShape 5"/>
            <p:cNvSpPr/>
            <p:nvPr/>
          </p:nvSpPr>
          <p:spPr>
            <a:xfrm>
              <a:off x="7358040" y="642960"/>
              <a:ext cx="1569240" cy="1729800"/>
            </a:xfrm>
            <a:prstGeom prst="rect">
              <a:avLst/>
            </a:prstGeom>
            <a:noFill/>
            <a:ln w="9525">
              <a:noFill/>
            </a:ln>
          </p:spPr>
          <p:style>
            <a:lnRef idx="0"/>
            <a:fillRef idx="0"/>
            <a:effectRef idx="0"/>
            <a:fontRef idx="minor"/>
          </p:style>
        </p:sp>
        <p:sp>
          <p:nvSpPr>
            <p:cNvPr id="142" name="Freeform 6"/>
            <p:cNvSpPr/>
            <p:nvPr/>
          </p:nvSpPr>
          <p:spPr>
            <a:xfrm>
              <a:off x="7388280" y="695160"/>
              <a:ext cx="1509120" cy="1647000"/>
            </a:xfrm>
            <a:custGeom>
              <a:avLst/>
              <a:gdLst/>
              <a:ahLst/>
              <a:rect l="l" t="t" r="r" b="b"/>
              <a:pathLst>
                <a:path w="951" h="1038">
                  <a:moveTo>
                    <a:pt x="625" y="571"/>
                  </a:moveTo>
                  <a:lnTo>
                    <a:pt x="627" y="571"/>
                  </a:lnTo>
                  <a:lnTo>
                    <a:pt x="628" y="571"/>
                  </a:lnTo>
                  <a:lnTo>
                    <a:pt x="631" y="571"/>
                  </a:lnTo>
                  <a:lnTo>
                    <a:pt x="635" y="571"/>
                  </a:lnTo>
                  <a:lnTo>
                    <a:pt x="639" y="571"/>
                  </a:lnTo>
                  <a:lnTo>
                    <a:pt x="643" y="572"/>
                  </a:lnTo>
                  <a:lnTo>
                    <a:pt x="649" y="572"/>
                  </a:lnTo>
                  <a:lnTo>
                    <a:pt x="655" y="572"/>
                  </a:lnTo>
                  <a:lnTo>
                    <a:pt x="661" y="572"/>
                  </a:lnTo>
                  <a:lnTo>
                    <a:pt x="668" y="572"/>
                  </a:lnTo>
                  <a:lnTo>
                    <a:pt x="676" y="573"/>
                  </a:lnTo>
                  <a:lnTo>
                    <a:pt x="683" y="573"/>
                  </a:lnTo>
                  <a:lnTo>
                    <a:pt x="692" y="573"/>
                  </a:lnTo>
                  <a:lnTo>
                    <a:pt x="699" y="573"/>
                  </a:lnTo>
                  <a:lnTo>
                    <a:pt x="709" y="573"/>
                  </a:lnTo>
                  <a:lnTo>
                    <a:pt x="718" y="573"/>
                  </a:lnTo>
                  <a:lnTo>
                    <a:pt x="727" y="572"/>
                  </a:lnTo>
                  <a:lnTo>
                    <a:pt x="737" y="572"/>
                  </a:lnTo>
                  <a:lnTo>
                    <a:pt x="747" y="571"/>
                  </a:lnTo>
                  <a:lnTo>
                    <a:pt x="756" y="570"/>
                  </a:lnTo>
                  <a:lnTo>
                    <a:pt x="767" y="569"/>
                  </a:lnTo>
                  <a:lnTo>
                    <a:pt x="776" y="568"/>
                  </a:lnTo>
                  <a:lnTo>
                    <a:pt x="788" y="567"/>
                  </a:lnTo>
                  <a:lnTo>
                    <a:pt x="797" y="565"/>
                  </a:lnTo>
                  <a:lnTo>
                    <a:pt x="807" y="564"/>
                  </a:lnTo>
                  <a:lnTo>
                    <a:pt x="817" y="563"/>
                  </a:lnTo>
                  <a:lnTo>
                    <a:pt x="828" y="561"/>
                  </a:lnTo>
                  <a:lnTo>
                    <a:pt x="837" y="558"/>
                  </a:lnTo>
                  <a:lnTo>
                    <a:pt x="847" y="555"/>
                  </a:lnTo>
                  <a:lnTo>
                    <a:pt x="856" y="552"/>
                  </a:lnTo>
                  <a:lnTo>
                    <a:pt x="866" y="549"/>
                  </a:lnTo>
                  <a:lnTo>
                    <a:pt x="874" y="545"/>
                  </a:lnTo>
                  <a:lnTo>
                    <a:pt x="883" y="542"/>
                  </a:lnTo>
                  <a:lnTo>
                    <a:pt x="891" y="537"/>
                  </a:lnTo>
                  <a:lnTo>
                    <a:pt x="899" y="533"/>
                  </a:lnTo>
                  <a:lnTo>
                    <a:pt x="907" y="528"/>
                  </a:lnTo>
                  <a:lnTo>
                    <a:pt x="913" y="523"/>
                  </a:lnTo>
                  <a:lnTo>
                    <a:pt x="920" y="517"/>
                  </a:lnTo>
                  <a:lnTo>
                    <a:pt x="927" y="511"/>
                  </a:lnTo>
                  <a:lnTo>
                    <a:pt x="931" y="505"/>
                  </a:lnTo>
                  <a:lnTo>
                    <a:pt x="936" y="498"/>
                  </a:lnTo>
                  <a:lnTo>
                    <a:pt x="940" y="490"/>
                  </a:lnTo>
                  <a:lnTo>
                    <a:pt x="944" y="484"/>
                  </a:lnTo>
                  <a:lnTo>
                    <a:pt x="946" y="475"/>
                  </a:lnTo>
                  <a:lnTo>
                    <a:pt x="949" y="467"/>
                  </a:lnTo>
                  <a:lnTo>
                    <a:pt x="950" y="458"/>
                  </a:lnTo>
                  <a:lnTo>
                    <a:pt x="951" y="449"/>
                  </a:lnTo>
                  <a:lnTo>
                    <a:pt x="950" y="439"/>
                  </a:lnTo>
                  <a:lnTo>
                    <a:pt x="949" y="428"/>
                  </a:lnTo>
                  <a:lnTo>
                    <a:pt x="946" y="417"/>
                  </a:lnTo>
                  <a:lnTo>
                    <a:pt x="944" y="406"/>
                  </a:lnTo>
                  <a:lnTo>
                    <a:pt x="939" y="393"/>
                  </a:lnTo>
                  <a:lnTo>
                    <a:pt x="934" y="381"/>
                  </a:lnTo>
                  <a:lnTo>
                    <a:pt x="928" y="369"/>
                  </a:lnTo>
                  <a:lnTo>
                    <a:pt x="922" y="355"/>
                  </a:lnTo>
                  <a:lnTo>
                    <a:pt x="912" y="340"/>
                  </a:lnTo>
                  <a:lnTo>
                    <a:pt x="903" y="326"/>
                  </a:lnTo>
                  <a:lnTo>
                    <a:pt x="892" y="310"/>
                  </a:lnTo>
                  <a:lnTo>
                    <a:pt x="881" y="295"/>
                  </a:lnTo>
                  <a:lnTo>
                    <a:pt x="868" y="277"/>
                  </a:lnTo>
                  <a:lnTo>
                    <a:pt x="853" y="260"/>
                  </a:lnTo>
                  <a:lnTo>
                    <a:pt x="837" y="242"/>
                  </a:lnTo>
                  <a:lnTo>
                    <a:pt x="820" y="224"/>
                  </a:lnTo>
                  <a:lnTo>
                    <a:pt x="802" y="205"/>
                  </a:lnTo>
                  <a:lnTo>
                    <a:pt x="784" y="187"/>
                  </a:lnTo>
                  <a:lnTo>
                    <a:pt x="765" y="170"/>
                  </a:lnTo>
                  <a:lnTo>
                    <a:pt x="746" y="155"/>
                  </a:lnTo>
                  <a:lnTo>
                    <a:pt x="727" y="139"/>
                  </a:lnTo>
                  <a:lnTo>
                    <a:pt x="707" y="125"/>
                  </a:lnTo>
                  <a:lnTo>
                    <a:pt x="687" y="111"/>
                  </a:lnTo>
                  <a:lnTo>
                    <a:pt x="668" y="99"/>
                  </a:lnTo>
                  <a:lnTo>
                    <a:pt x="648" y="86"/>
                  </a:lnTo>
                  <a:lnTo>
                    <a:pt x="627" y="75"/>
                  </a:lnTo>
                  <a:lnTo>
                    <a:pt x="607" y="65"/>
                  </a:lnTo>
                  <a:lnTo>
                    <a:pt x="587" y="56"/>
                  </a:lnTo>
                  <a:lnTo>
                    <a:pt x="567" y="47"/>
                  </a:lnTo>
                  <a:lnTo>
                    <a:pt x="547" y="39"/>
                  </a:lnTo>
                  <a:lnTo>
                    <a:pt x="527" y="31"/>
                  </a:lnTo>
                  <a:lnTo>
                    <a:pt x="508" y="26"/>
                  </a:lnTo>
                  <a:lnTo>
                    <a:pt x="487" y="19"/>
                  </a:lnTo>
                  <a:lnTo>
                    <a:pt x="467" y="14"/>
                  </a:lnTo>
                  <a:lnTo>
                    <a:pt x="447" y="10"/>
                  </a:lnTo>
                  <a:lnTo>
                    <a:pt x="427" y="7"/>
                  </a:lnTo>
                  <a:lnTo>
                    <a:pt x="407" y="4"/>
                  </a:lnTo>
                  <a:lnTo>
                    <a:pt x="388" y="2"/>
                  </a:lnTo>
                  <a:lnTo>
                    <a:pt x="368" y="0"/>
                  </a:lnTo>
                  <a:lnTo>
                    <a:pt x="349" y="0"/>
                  </a:lnTo>
                  <a:lnTo>
                    <a:pt x="330" y="0"/>
                  </a:lnTo>
                  <a:lnTo>
                    <a:pt x="312" y="1"/>
                  </a:lnTo>
                  <a:lnTo>
                    <a:pt x="293" y="2"/>
                  </a:lnTo>
                  <a:lnTo>
                    <a:pt x="276" y="5"/>
                  </a:lnTo>
                  <a:lnTo>
                    <a:pt x="258" y="8"/>
                  </a:lnTo>
                  <a:lnTo>
                    <a:pt x="241" y="11"/>
                  </a:lnTo>
                  <a:lnTo>
                    <a:pt x="224" y="15"/>
                  </a:lnTo>
                  <a:lnTo>
                    <a:pt x="207" y="21"/>
                  </a:lnTo>
                  <a:lnTo>
                    <a:pt x="191" y="26"/>
                  </a:lnTo>
                  <a:lnTo>
                    <a:pt x="176" y="32"/>
                  </a:lnTo>
                  <a:lnTo>
                    <a:pt x="161" y="40"/>
                  </a:lnTo>
                  <a:lnTo>
                    <a:pt x="147" y="48"/>
                  </a:lnTo>
                  <a:lnTo>
                    <a:pt x="132" y="55"/>
                  </a:lnTo>
                  <a:lnTo>
                    <a:pt x="119" y="65"/>
                  </a:lnTo>
                  <a:lnTo>
                    <a:pt x="106" y="74"/>
                  </a:lnTo>
                  <a:lnTo>
                    <a:pt x="94" y="85"/>
                  </a:lnTo>
                  <a:lnTo>
                    <a:pt x="82" y="95"/>
                  </a:lnTo>
                  <a:lnTo>
                    <a:pt x="71" y="106"/>
                  </a:lnTo>
                  <a:lnTo>
                    <a:pt x="61" y="119"/>
                  </a:lnTo>
                  <a:lnTo>
                    <a:pt x="52" y="132"/>
                  </a:lnTo>
                  <a:lnTo>
                    <a:pt x="42" y="144"/>
                  </a:lnTo>
                  <a:lnTo>
                    <a:pt x="34" y="159"/>
                  </a:lnTo>
                  <a:lnTo>
                    <a:pt x="27" y="173"/>
                  </a:lnTo>
                  <a:lnTo>
                    <a:pt x="21" y="189"/>
                  </a:lnTo>
                  <a:lnTo>
                    <a:pt x="15" y="204"/>
                  </a:lnTo>
                  <a:lnTo>
                    <a:pt x="11" y="220"/>
                  </a:lnTo>
                  <a:lnTo>
                    <a:pt x="6" y="237"/>
                  </a:lnTo>
                  <a:lnTo>
                    <a:pt x="4" y="255"/>
                  </a:lnTo>
                  <a:lnTo>
                    <a:pt x="1" y="273"/>
                  </a:lnTo>
                  <a:lnTo>
                    <a:pt x="0" y="291"/>
                  </a:lnTo>
                  <a:lnTo>
                    <a:pt x="0" y="310"/>
                  </a:lnTo>
                  <a:lnTo>
                    <a:pt x="2" y="330"/>
                  </a:lnTo>
                  <a:lnTo>
                    <a:pt x="4" y="350"/>
                  </a:lnTo>
                  <a:lnTo>
                    <a:pt x="7" y="371"/>
                  </a:lnTo>
                  <a:lnTo>
                    <a:pt x="11" y="392"/>
                  </a:lnTo>
                  <a:lnTo>
                    <a:pt x="16" y="413"/>
                  </a:lnTo>
                  <a:lnTo>
                    <a:pt x="22" y="436"/>
                  </a:lnTo>
                  <a:lnTo>
                    <a:pt x="31" y="459"/>
                  </a:lnTo>
                  <a:lnTo>
                    <a:pt x="39" y="482"/>
                  </a:lnTo>
                  <a:lnTo>
                    <a:pt x="49" y="507"/>
                  </a:lnTo>
                  <a:lnTo>
                    <a:pt x="59" y="529"/>
                  </a:lnTo>
                  <a:lnTo>
                    <a:pt x="71" y="552"/>
                  </a:lnTo>
                  <a:lnTo>
                    <a:pt x="81" y="575"/>
                  </a:lnTo>
                  <a:lnTo>
                    <a:pt x="94" y="598"/>
                  </a:lnTo>
                  <a:lnTo>
                    <a:pt x="106" y="618"/>
                  </a:lnTo>
                  <a:lnTo>
                    <a:pt x="118" y="639"/>
                  </a:lnTo>
                  <a:lnTo>
                    <a:pt x="130" y="660"/>
                  </a:lnTo>
                  <a:lnTo>
                    <a:pt x="145" y="679"/>
                  </a:lnTo>
                  <a:lnTo>
                    <a:pt x="157" y="698"/>
                  </a:lnTo>
                  <a:lnTo>
                    <a:pt x="171" y="717"/>
                  </a:lnTo>
                  <a:lnTo>
                    <a:pt x="185" y="734"/>
                  </a:lnTo>
                  <a:lnTo>
                    <a:pt x="199" y="752"/>
                  </a:lnTo>
                  <a:lnTo>
                    <a:pt x="213" y="768"/>
                  </a:lnTo>
                  <a:lnTo>
                    <a:pt x="227" y="784"/>
                  </a:lnTo>
                  <a:lnTo>
                    <a:pt x="243" y="800"/>
                  </a:lnTo>
                  <a:lnTo>
                    <a:pt x="258" y="815"/>
                  </a:lnTo>
                  <a:lnTo>
                    <a:pt x="272" y="830"/>
                  </a:lnTo>
                  <a:lnTo>
                    <a:pt x="287" y="845"/>
                  </a:lnTo>
                  <a:lnTo>
                    <a:pt x="302" y="858"/>
                  </a:lnTo>
                  <a:lnTo>
                    <a:pt x="318" y="871"/>
                  </a:lnTo>
                  <a:lnTo>
                    <a:pt x="333" y="883"/>
                  </a:lnTo>
                  <a:lnTo>
                    <a:pt x="349" y="895"/>
                  </a:lnTo>
                  <a:lnTo>
                    <a:pt x="364" y="907"/>
                  </a:lnTo>
                  <a:lnTo>
                    <a:pt x="380" y="918"/>
                  </a:lnTo>
                  <a:lnTo>
                    <a:pt x="395" y="928"/>
                  </a:lnTo>
                  <a:lnTo>
                    <a:pt x="411" y="938"/>
                  </a:lnTo>
                  <a:lnTo>
                    <a:pt x="426" y="947"/>
                  </a:lnTo>
                  <a:lnTo>
                    <a:pt x="442" y="957"/>
                  </a:lnTo>
                  <a:lnTo>
                    <a:pt x="457" y="965"/>
                  </a:lnTo>
                  <a:lnTo>
                    <a:pt x="472" y="973"/>
                  </a:lnTo>
                  <a:lnTo>
                    <a:pt x="488" y="981"/>
                  </a:lnTo>
                  <a:lnTo>
                    <a:pt x="503" y="988"/>
                  </a:lnTo>
                  <a:lnTo>
                    <a:pt x="518" y="994"/>
                  </a:lnTo>
                  <a:lnTo>
                    <a:pt x="532" y="1000"/>
                  </a:lnTo>
                  <a:lnTo>
                    <a:pt x="547" y="1005"/>
                  </a:lnTo>
                  <a:lnTo>
                    <a:pt x="562" y="1011"/>
                  </a:lnTo>
                  <a:lnTo>
                    <a:pt x="576" y="1015"/>
                  </a:lnTo>
                  <a:lnTo>
                    <a:pt x="590" y="1020"/>
                  </a:lnTo>
                  <a:lnTo>
                    <a:pt x="604" y="1023"/>
                  </a:lnTo>
                  <a:lnTo>
                    <a:pt x="618" y="1027"/>
                  </a:lnTo>
                  <a:lnTo>
                    <a:pt x="630" y="1029"/>
                  </a:lnTo>
                  <a:lnTo>
                    <a:pt x="643" y="1032"/>
                  </a:lnTo>
                  <a:lnTo>
                    <a:pt x="656" y="1034"/>
                  </a:lnTo>
                  <a:lnTo>
                    <a:pt x="669" y="1036"/>
                  </a:lnTo>
                  <a:lnTo>
                    <a:pt x="680" y="1037"/>
                  </a:lnTo>
                  <a:lnTo>
                    <a:pt x="693" y="1038"/>
                  </a:lnTo>
                  <a:lnTo>
                    <a:pt x="704" y="1038"/>
                  </a:lnTo>
                  <a:lnTo>
                    <a:pt x="716" y="1038"/>
                  </a:lnTo>
                  <a:lnTo>
                    <a:pt x="726" y="1037"/>
                  </a:lnTo>
                  <a:lnTo>
                    <a:pt x="736" y="1036"/>
                  </a:lnTo>
                  <a:lnTo>
                    <a:pt x="745" y="1034"/>
                  </a:lnTo>
                  <a:lnTo>
                    <a:pt x="756" y="1033"/>
                  </a:lnTo>
                  <a:lnTo>
                    <a:pt x="764" y="1031"/>
                  </a:lnTo>
                  <a:lnTo>
                    <a:pt x="773" y="1028"/>
                  </a:lnTo>
                  <a:lnTo>
                    <a:pt x="780" y="1025"/>
                  </a:lnTo>
                  <a:lnTo>
                    <a:pt x="788" y="1023"/>
                  </a:lnTo>
                  <a:lnTo>
                    <a:pt x="794" y="1018"/>
                  </a:lnTo>
                  <a:lnTo>
                    <a:pt x="801" y="1015"/>
                  </a:lnTo>
                  <a:lnTo>
                    <a:pt x="807" y="1010"/>
                  </a:lnTo>
                  <a:lnTo>
                    <a:pt x="813" y="1005"/>
                  </a:lnTo>
                  <a:lnTo>
                    <a:pt x="817" y="1000"/>
                  </a:lnTo>
                  <a:lnTo>
                    <a:pt x="821" y="995"/>
                  </a:lnTo>
                  <a:lnTo>
                    <a:pt x="824" y="988"/>
                  </a:lnTo>
                  <a:lnTo>
                    <a:pt x="828" y="984"/>
                  </a:lnTo>
                  <a:lnTo>
                    <a:pt x="829" y="976"/>
                  </a:lnTo>
                  <a:lnTo>
                    <a:pt x="831" y="969"/>
                  </a:lnTo>
                  <a:lnTo>
                    <a:pt x="832" y="963"/>
                  </a:lnTo>
                  <a:lnTo>
                    <a:pt x="833" y="955"/>
                  </a:lnTo>
                  <a:lnTo>
                    <a:pt x="833" y="947"/>
                  </a:lnTo>
                  <a:lnTo>
                    <a:pt x="833" y="940"/>
                  </a:lnTo>
                  <a:lnTo>
                    <a:pt x="833" y="933"/>
                  </a:lnTo>
                  <a:lnTo>
                    <a:pt x="833" y="926"/>
                  </a:lnTo>
                  <a:lnTo>
                    <a:pt x="832" y="917"/>
                  </a:lnTo>
                  <a:lnTo>
                    <a:pt x="831" y="909"/>
                  </a:lnTo>
                  <a:lnTo>
                    <a:pt x="829" y="901"/>
                  </a:lnTo>
                  <a:lnTo>
                    <a:pt x="827" y="893"/>
                  </a:lnTo>
                  <a:lnTo>
                    <a:pt x="824" y="885"/>
                  </a:lnTo>
                  <a:lnTo>
                    <a:pt x="822" y="876"/>
                  </a:lnTo>
                  <a:lnTo>
                    <a:pt x="819" y="869"/>
                  </a:lnTo>
                  <a:lnTo>
                    <a:pt x="816" y="860"/>
                  </a:lnTo>
                  <a:lnTo>
                    <a:pt x="813" y="851"/>
                  </a:lnTo>
                  <a:lnTo>
                    <a:pt x="810" y="843"/>
                  </a:lnTo>
                  <a:lnTo>
                    <a:pt x="805" y="834"/>
                  </a:lnTo>
                  <a:lnTo>
                    <a:pt x="802" y="826"/>
                  </a:lnTo>
                  <a:lnTo>
                    <a:pt x="797" y="817"/>
                  </a:lnTo>
                  <a:lnTo>
                    <a:pt x="794" y="809"/>
                  </a:lnTo>
                  <a:lnTo>
                    <a:pt x="789" y="800"/>
                  </a:lnTo>
                  <a:lnTo>
                    <a:pt x="785" y="792"/>
                  </a:lnTo>
                  <a:lnTo>
                    <a:pt x="779" y="783"/>
                  </a:lnTo>
                  <a:lnTo>
                    <a:pt x="775" y="775"/>
                  </a:lnTo>
                  <a:lnTo>
                    <a:pt x="770" y="766"/>
                  </a:lnTo>
                  <a:lnTo>
                    <a:pt x="765" y="757"/>
                  </a:lnTo>
                  <a:lnTo>
                    <a:pt x="760" y="749"/>
                  </a:lnTo>
                  <a:lnTo>
                    <a:pt x="756" y="740"/>
                  </a:lnTo>
                  <a:lnTo>
                    <a:pt x="750" y="733"/>
                  </a:lnTo>
                  <a:lnTo>
                    <a:pt x="745" y="725"/>
                  </a:lnTo>
                  <a:lnTo>
                    <a:pt x="739" y="717"/>
                  </a:lnTo>
                  <a:lnTo>
                    <a:pt x="734" y="708"/>
                  </a:lnTo>
                  <a:lnTo>
                    <a:pt x="729" y="700"/>
                  </a:lnTo>
                  <a:lnTo>
                    <a:pt x="723" y="693"/>
                  </a:lnTo>
                  <a:lnTo>
                    <a:pt x="718" y="686"/>
                  </a:lnTo>
                  <a:lnTo>
                    <a:pt x="713" y="679"/>
                  </a:lnTo>
                  <a:lnTo>
                    <a:pt x="707" y="672"/>
                  </a:lnTo>
                  <a:lnTo>
                    <a:pt x="702" y="664"/>
                  </a:lnTo>
                  <a:lnTo>
                    <a:pt x="697" y="658"/>
                  </a:lnTo>
                  <a:lnTo>
                    <a:pt x="691" y="651"/>
                  </a:lnTo>
                  <a:lnTo>
                    <a:pt x="686" y="644"/>
                  </a:lnTo>
                  <a:lnTo>
                    <a:pt x="681" y="639"/>
                  </a:lnTo>
                  <a:lnTo>
                    <a:pt x="677" y="632"/>
                  </a:lnTo>
                  <a:lnTo>
                    <a:pt x="672" y="626"/>
                  </a:lnTo>
                  <a:lnTo>
                    <a:pt x="668" y="621"/>
                  </a:lnTo>
                  <a:lnTo>
                    <a:pt x="663" y="616"/>
                  </a:lnTo>
                  <a:lnTo>
                    <a:pt x="659" y="610"/>
                  </a:lnTo>
                  <a:lnTo>
                    <a:pt x="655" y="605"/>
                  </a:lnTo>
                  <a:lnTo>
                    <a:pt x="651" y="601"/>
                  </a:lnTo>
                  <a:lnTo>
                    <a:pt x="647" y="597"/>
                  </a:lnTo>
                  <a:lnTo>
                    <a:pt x="643" y="593"/>
                  </a:lnTo>
                  <a:lnTo>
                    <a:pt x="642" y="589"/>
                  </a:lnTo>
                  <a:lnTo>
                    <a:pt x="639" y="585"/>
                  </a:lnTo>
                  <a:lnTo>
                    <a:pt x="636" y="583"/>
                  </a:lnTo>
                  <a:lnTo>
                    <a:pt x="633" y="580"/>
                  </a:lnTo>
                  <a:lnTo>
                    <a:pt x="631" y="578"/>
                  </a:lnTo>
                  <a:lnTo>
                    <a:pt x="629" y="575"/>
                  </a:lnTo>
                  <a:lnTo>
                    <a:pt x="627" y="574"/>
                  </a:lnTo>
                  <a:lnTo>
                    <a:pt x="626" y="571"/>
                  </a:lnTo>
                  <a:lnTo>
                    <a:pt x="625" y="571"/>
                  </a:lnTo>
                  <a:lnTo>
                    <a:pt x="682" y="628"/>
                  </a:lnTo>
                </a:path>
              </a:pathLst>
            </a:custGeom>
            <a:solidFill>
              <a:srgbClr val="c2d6c2"/>
            </a:solidFill>
            <a:ln w="9525">
              <a:noFill/>
            </a:ln>
          </p:spPr>
          <p:style>
            <a:lnRef idx="0"/>
            <a:fillRef idx="0"/>
            <a:effectRef idx="0"/>
            <a:fontRef idx="minor"/>
          </p:style>
        </p:sp>
        <p:sp>
          <p:nvSpPr>
            <p:cNvPr id="143" name="Freeform 7"/>
            <p:cNvSpPr/>
            <p:nvPr/>
          </p:nvSpPr>
          <p:spPr>
            <a:xfrm>
              <a:off x="7886880" y="673200"/>
              <a:ext cx="607320" cy="486720"/>
            </a:xfrm>
            <a:custGeom>
              <a:avLst/>
              <a:gdLst/>
              <a:ahLst/>
              <a:rect l="l" t="t" r="r" b="b"/>
              <a:pathLst>
                <a:path w="766" h="614">
                  <a:moveTo>
                    <a:pt x="766" y="580"/>
                  </a:moveTo>
                  <a:lnTo>
                    <a:pt x="714" y="507"/>
                  </a:lnTo>
                  <a:lnTo>
                    <a:pt x="82" y="0"/>
                  </a:lnTo>
                  <a:lnTo>
                    <a:pt x="80" y="0"/>
                  </a:lnTo>
                  <a:lnTo>
                    <a:pt x="76" y="0"/>
                  </a:lnTo>
                  <a:lnTo>
                    <a:pt x="70" y="0"/>
                  </a:lnTo>
                  <a:lnTo>
                    <a:pt x="65" y="2"/>
                  </a:lnTo>
                  <a:lnTo>
                    <a:pt x="57" y="2"/>
                  </a:lnTo>
                  <a:lnTo>
                    <a:pt x="49" y="6"/>
                  </a:lnTo>
                  <a:lnTo>
                    <a:pt x="42" y="8"/>
                  </a:lnTo>
                  <a:lnTo>
                    <a:pt x="32" y="11"/>
                  </a:lnTo>
                  <a:lnTo>
                    <a:pt x="25" y="17"/>
                  </a:lnTo>
                  <a:lnTo>
                    <a:pt x="17" y="23"/>
                  </a:lnTo>
                  <a:lnTo>
                    <a:pt x="9" y="30"/>
                  </a:lnTo>
                  <a:lnTo>
                    <a:pt x="6" y="40"/>
                  </a:lnTo>
                  <a:lnTo>
                    <a:pt x="2" y="44"/>
                  </a:lnTo>
                  <a:lnTo>
                    <a:pt x="2" y="49"/>
                  </a:lnTo>
                  <a:lnTo>
                    <a:pt x="0" y="55"/>
                  </a:lnTo>
                  <a:lnTo>
                    <a:pt x="0" y="63"/>
                  </a:lnTo>
                  <a:lnTo>
                    <a:pt x="0" y="68"/>
                  </a:lnTo>
                  <a:lnTo>
                    <a:pt x="0" y="76"/>
                  </a:lnTo>
                  <a:lnTo>
                    <a:pt x="0" y="84"/>
                  </a:lnTo>
                  <a:lnTo>
                    <a:pt x="2" y="93"/>
                  </a:lnTo>
                  <a:lnTo>
                    <a:pt x="711" y="614"/>
                  </a:lnTo>
                  <a:lnTo>
                    <a:pt x="766" y="580"/>
                  </a:lnTo>
                  <a:lnTo>
                    <a:pt x="766" y="580"/>
                  </a:lnTo>
                  <a:close/>
                </a:path>
              </a:pathLst>
            </a:custGeom>
            <a:solidFill>
              <a:srgbClr val="7d4d1c"/>
            </a:solidFill>
            <a:ln w="9525">
              <a:noFill/>
            </a:ln>
          </p:spPr>
          <p:style>
            <a:lnRef idx="0"/>
            <a:fillRef idx="0"/>
            <a:effectRef idx="0"/>
            <a:fontRef idx="minor"/>
          </p:style>
        </p:sp>
        <p:sp>
          <p:nvSpPr>
            <p:cNvPr id="144" name="Freeform 8"/>
            <p:cNvSpPr/>
            <p:nvPr/>
          </p:nvSpPr>
          <p:spPr>
            <a:xfrm>
              <a:off x="8069400" y="1139760"/>
              <a:ext cx="153360" cy="158040"/>
            </a:xfrm>
            <a:custGeom>
              <a:avLst/>
              <a:gdLst/>
              <a:ahLst/>
              <a:rect l="l" t="t" r="r" b="b"/>
              <a:pathLst>
                <a:path w="194" h="202">
                  <a:moveTo>
                    <a:pt x="0" y="109"/>
                  </a:moveTo>
                  <a:lnTo>
                    <a:pt x="87" y="202"/>
                  </a:lnTo>
                  <a:lnTo>
                    <a:pt x="194" y="122"/>
                  </a:lnTo>
                  <a:lnTo>
                    <a:pt x="102" y="0"/>
                  </a:lnTo>
                  <a:lnTo>
                    <a:pt x="0" y="109"/>
                  </a:lnTo>
                  <a:lnTo>
                    <a:pt x="0" y="109"/>
                  </a:lnTo>
                  <a:close/>
                </a:path>
              </a:pathLst>
            </a:custGeom>
            <a:solidFill>
              <a:srgbClr val="d46342"/>
            </a:solidFill>
            <a:ln w="9525">
              <a:noFill/>
            </a:ln>
          </p:spPr>
          <p:style>
            <a:lnRef idx="0"/>
            <a:fillRef idx="0"/>
            <a:effectRef idx="0"/>
            <a:fontRef idx="minor"/>
          </p:style>
        </p:sp>
        <p:sp>
          <p:nvSpPr>
            <p:cNvPr id="145" name="Freeform 9"/>
            <p:cNvSpPr/>
            <p:nvPr/>
          </p:nvSpPr>
          <p:spPr>
            <a:xfrm>
              <a:off x="8139240" y="1073160"/>
              <a:ext cx="250200" cy="221400"/>
            </a:xfrm>
            <a:custGeom>
              <a:avLst/>
              <a:gdLst/>
              <a:ahLst/>
              <a:rect l="l" t="t" r="r" b="b"/>
              <a:pathLst>
                <a:path w="316" h="281">
                  <a:moveTo>
                    <a:pt x="316" y="53"/>
                  </a:moveTo>
                  <a:lnTo>
                    <a:pt x="314" y="55"/>
                  </a:lnTo>
                  <a:lnTo>
                    <a:pt x="306" y="62"/>
                  </a:lnTo>
                  <a:lnTo>
                    <a:pt x="300" y="66"/>
                  </a:lnTo>
                  <a:lnTo>
                    <a:pt x="295" y="72"/>
                  </a:lnTo>
                  <a:lnTo>
                    <a:pt x="287" y="76"/>
                  </a:lnTo>
                  <a:lnTo>
                    <a:pt x="280" y="85"/>
                  </a:lnTo>
                  <a:lnTo>
                    <a:pt x="270" y="93"/>
                  </a:lnTo>
                  <a:lnTo>
                    <a:pt x="261" y="100"/>
                  </a:lnTo>
                  <a:lnTo>
                    <a:pt x="255" y="104"/>
                  </a:lnTo>
                  <a:lnTo>
                    <a:pt x="249" y="108"/>
                  </a:lnTo>
                  <a:lnTo>
                    <a:pt x="245" y="114"/>
                  </a:lnTo>
                  <a:lnTo>
                    <a:pt x="240" y="119"/>
                  </a:lnTo>
                  <a:lnTo>
                    <a:pt x="234" y="123"/>
                  </a:lnTo>
                  <a:lnTo>
                    <a:pt x="228" y="127"/>
                  </a:lnTo>
                  <a:lnTo>
                    <a:pt x="223" y="133"/>
                  </a:lnTo>
                  <a:lnTo>
                    <a:pt x="217" y="137"/>
                  </a:lnTo>
                  <a:lnTo>
                    <a:pt x="211" y="142"/>
                  </a:lnTo>
                  <a:lnTo>
                    <a:pt x="205" y="148"/>
                  </a:lnTo>
                  <a:lnTo>
                    <a:pt x="198" y="154"/>
                  </a:lnTo>
                  <a:lnTo>
                    <a:pt x="192" y="159"/>
                  </a:lnTo>
                  <a:lnTo>
                    <a:pt x="186" y="163"/>
                  </a:lnTo>
                  <a:lnTo>
                    <a:pt x="179" y="167"/>
                  </a:lnTo>
                  <a:lnTo>
                    <a:pt x="173" y="173"/>
                  </a:lnTo>
                  <a:lnTo>
                    <a:pt x="166" y="178"/>
                  </a:lnTo>
                  <a:lnTo>
                    <a:pt x="158" y="182"/>
                  </a:lnTo>
                  <a:lnTo>
                    <a:pt x="154" y="188"/>
                  </a:lnTo>
                  <a:lnTo>
                    <a:pt x="147" y="194"/>
                  </a:lnTo>
                  <a:lnTo>
                    <a:pt x="141" y="197"/>
                  </a:lnTo>
                  <a:lnTo>
                    <a:pt x="133" y="203"/>
                  </a:lnTo>
                  <a:lnTo>
                    <a:pt x="126" y="207"/>
                  </a:lnTo>
                  <a:lnTo>
                    <a:pt x="120" y="213"/>
                  </a:lnTo>
                  <a:lnTo>
                    <a:pt x="112" y="216"/>
                  </a:lnTo>
                  <a:lnTo>
                    <a:pt x="107" y="222"/>
                  </a:lnTo>
                  <a:lnTo>
                    <a:pt x="101" y="226"/>
                  </a:lnTo>
                  <a:lnTo>
                    <a:pt x="93" y="230"/>
                  </a:lnTo>
                  <a:lnTo>
                    <a:pt x="88" y="235"/>
                  </a:lnTo>
                  <a:lnTo>
                    <a:pt x="80" y="239"/>
                  </a:lnTo>
                  <a:lnTo>
                    <a:pt x="74" y="243"/>
                  </a:lnTo>
                  <a:lnTo>
                    <a:pt x="69" y="247"/>
                  </a:lnTo>
                  <a:lnTo>
                    <a:pt x="63" y="251"/>
                  </a:lnTo>
                  <a:lnTo>
                    <a:pt x="55" y="252"/>
                  </a:lnTo>
                  <a:lnTo>
                    <a:pt x="50" y="256"/>
                  </a:lnTo>
                  <a:lnTo>
                    <a:pt x="44" y="260"/>
                  </a:lnTo>
                  <a:lnTo>
                    <a:pt x="40" y="264"/>
                  </a:lnTo>
                  <a:lnTo>
                    <a:pt x="34" y="266"/>
                  </a:lnTo>
                  <a:lnTo>
                    <a:pt x="29" y="268"/>
                  </a:lnTo>
                  <a:lnTo>
                    <a:pt x="23" y="271"/>
                  </a:lnTo>
                  <a:lnTo>
                    <a:pt x="17" y="273"/>
                  </a:lnTo>
                  <a:lnTo>
                    <a:pt x="12" y="275"/>
                  </a:lnTo>
                  <a:lnTo>
                    <a:pt x="8" y="277"/>
                  </a:lnTo>
                  <a:lnTo>
                    <a:pt x="4" y="279"/>
                  </a:lnTo>
                  <a:lnTo>
                    <a:pt x="0" y="281"/>
                  </a:lnTo>
                  <a:lnTo>
                    <a:pt x="0" y="277"/>
                  </a:lnTo>
                  <a:lnTo>
                    <a:pt x="0" y="270"/>
                  </a:lnTo>
                  <a:lnTo>
                    <a:pt x="2" y="264"/>
                  </a:lnTo>
                  <a:lnTo>
                    <a:pt x="4" y="258"/>
                  </a:lnTo>
                  <a:lnTo>
                    <a:pt x="6" y="251"/>
                  </a:lnTo>
                  <a:lnTo>
                    <a:pt x="8" y="243"/>
                  </a:lnTo>
                  <a:lnTo>
                    <a:pt x="10" y="232"/>
                  </a:lnTo>
                  <a:lnTo>
                    <a:pt x="14" y="224"/>
                  </a:lnTo>
                  <a:lnTo>
                    <a:pt x="15" y="218"/>
                  </a:lnTo>
                  <a:lnTo>
                    <a:pt x="17" y="213"/>
                  </a:lnTo>
                  <a:lnTo>
                    <a:pt x="19" y="207"/>
                  </a:lnTo>
                  <a:lnTo>
                    <a:pt x="21" y="201"/>
                  </a:lnTo>
                  <a:lnTo>
                    <a:pt x="23" y="195"/>
                  </a:lnTo>
                  <a:lnTo>
                    <a:pt x="27" y="190"/>
                  </a:lnTo>
                  <a:lnTo>
                    <a:pt x="29" y="184"/>
                  </a:lnTo>
                  <a:lnTo>
                    <a:pt x="33" y="178"/>
                  </a:lnTo>
                  <a:lnTo>
                    <a:pt x="34" y="173"/>
                  </a:lnTo>
                  <a:lnTo>
                    <a:pt x="38" y="167"/>
                  </a:lnTo>
                  <a:lnTo>
                    <a:pt x="40" y="161"/>
                  </a:lnTo>
                  <a:lnTo>
                    <a:pt x="44" y="156"/>
                  </a:lnTo>
                  <a:lnTo>
                    <a:pt x="48" y="148"/>
                  </a:lnTo>
                  <a:lnTo>
                    <a:pt x="50" y="142"/>
                  </a:lnTo>
                  <a:lnTo>
                    <a:pt x="53" y="135"/>
                  </a:lnTo>
                  <a:lnTo>
                    <a:pt x="59" y="131"/>
                  </a:lnTo>
                  <a:lnTo>
                    <a:pt x="63" y="123"/>
                  </a:lnTo>
                  <a:lnTo>
                    <a:pt x="67" y="118"/>
                  </a:lnTo>
                  <a:lnTo>
                    <a:pt x="71" y="112"/>
                  </a:lnTo>
                  <a:lnTo>
                    <a:pt x="76" y="106"/>
                  </a:lnTo>
                  <a:lnTo>
                    <a:pt x="80" y="100"/>
                  </a:lnTo>
                  <a:lnTo>
                    <a:pt x="86" y="93"/>
                  </a:lnTo>
                  <a:lnTo>
                    <a:pt x="91" y="87"/>
                  </a:lnTo>
                  <a:lnTo>
                    <a:pt x="97" y="81"/>
                  </a:lnTo>
                  <a:lnTo>
                    <a:pt x="101" y="76"/>
                  </a:lnTo>
                  <a:lnTo>
                    <a:pt x="107" y="72"/>
                  </a:lnTo>
                  <a:lnTo>
                    <a:pt x="112" y="66"/>
                  </a:lnTo>
                  <a:lnTo>
                    <a:pt x="120" y="60"/>
                  </a:lnTo>
                  <a:lnTo>
                    <a:pt x="126" y="55"/>
                  </a:lnTo>
                  <a:lnTo>
                    <a:pt x="131" y="49"/>
                  </a:lnTo>
                  <a:lnTo>
                    <a:pt x="137" y="43"/>
                  </a:lnTo>
                  <a:lnTo>
                    <a:pt x="145" y="40"/>
                  </a:lnTo>
                  <a:lnTo>
                    <a:pt x="152" y="34"/>
                  </a:lnTo>
                  <a:lnTo>
                    <a:pt x="158" y="30"/>
                  </a:lnTo>
                  <a:lnTo>
                    <a:pt x="167" y="26"/>
                  </a:lnTo>
                  <a:lnTo>
                    <a:pt x="175" y="22"/>
                  </a:lnTo>
                  <a:lnTo>
                    <a:pt x="183" y="19"/>
                  </a:lnTo>
                  <a:lnTo>
                    <a:pt x="190" y="15"/>
                  </a:lnTo>
                  <a:lnTo>
                    <a:pt x="200" y="11"/>
                  </a:lnTo>
                  <a:lnTo>
                    <a:pt x="207" y="9"/>
                  </a:lnTo>
                  <a:lnTo>
                    <a:pt x="217" y="7"/>
                  </a:lnTo>
                  <a:lnTo>
                    <a:pt x="226" y="3"/>
                  </a:lnTo>
                  <a:lnTo>
                    <a:pt x="236" y="2"/>
                  </a:lnTo>
                  <a:lnTo>
                    <a:pt x="245" y="0"/>
                  </a:lnTo>
                  <a:lnTo>
                    <a:pt x="316" y="53"/>
                  </a:lnTo>
                  <a:lnTo>
                    <a:pt x="316" y="53"/>
                  </a:lnTo>
                  <a:close/>
                </a:path>
              </a:pathLst>
            </a:custGeom>
            <a:solidFill>
              <a:srgbClr val="e87a63"/>
            </a:solidFill>
            <a:ln w="9525">
              <a:noFill/>
            </a:ln>
          </p:spPr>
          <p:style>
            <a:lnRef idx="0"/>
            <a:fillRef idx="0"/>
            <a:effectRef idx="0"/>
            <a:fontRef idx="minor"/>
          </p:style>
        </p:sp>
        <p:sp>
          <p:nvSpPr>
            <p:cNvPr id="146" name="Freeform 10"/>
            <p:cNvSpPr/>
            <p:nvPr/>
          </p:nvSpPr>
          <p:spPr>
            <a:xfrm>
              <a:off x="8110440" y="792000"/>
              <a:ext cx="135720" cy="245520"/>
            </a:xfrm>
            <a:custGeom>
              <a:avLst/>
              <a:gdLst/>
              <a:ahLst/>
              <a:rect l="l" t="t" r="r" b="b"/>
              <a:pathLst>
                <a:path w="171" h="310">
                  <a:moveTo>
                    <a:pt x="10" y="29"/>
                  </a:moveTo>
                  <a:lnTo>
                    <a:pt x="10" y="32"/>
                  </a:lnTo>
                  <a:lnTo>
                    <a:pt x="10" y="36"/>
                  </a:lnTo>
                  <a:lnTo>
                    <a:pt x="10" y="44"/>
                  </a:lnTo>
                  <a:lnTo>
                    <a:pt x="10" y="51"/>
                  </a:lnTo>
                  <a:lnTo>
                    <a:pt x="10" y="61"/>
                  </a:lnTo>
                  <a:lnTo>
                    <a:pt x="10" y="67"/>
                  </a:lnTo>
                  <a:lnTo>
                    <a:pt x="10" y="72"/>
                  </a:lnTo>
                  <a:lnTo>
                    <a:pt x="10" y="78"/>
                  </a:lnTo>
                  <a:lnTo>
                    <a:pt x="10" y="86"/>
                  </a:lnTo>
                  <a:lnTo>
                    <a:pt x="10" y="89"/>
                  </a:lnTo>
                  <a:lnTo>
                    <a:pt x="10" y="95"/>
                  </a:lnTo>
                  <a:lnTo>
                    <a:pt x="8" y="103"/>
                  </a:lnTo>
                  <a:lnTo>
                    <a:pt x="8" y="110"/>
                  </a:lnTo>
                  <a:lnTo>
                    <a:pt x="8" y="116"/>
                  </a:lnTo>
                  <a:lnTo>
                    <a:pt x="8" y="124"/>
                  </a:lnTo>
                  <a:lnTo>
                    <a:pt x="8" y="129"/>
                  </a:lnTo>
                  <a:lnTo>
                    <a:pt x="8" y="137"/>
                  </a:lnTo>
                  <a:lnTo>
                    <a:pt x="6" y="145"/>
                  </a:lnTo>
                  <a:lnTo>
                    <a:pt x="6" y="152"/>
                  </a:lnTo>
                  <a:lnTo>
                    <a:pt x="4" y="158"/>
                  </a:lnTo>
                  <a:lnTo>
                    <a:pt x="4" y="166"/>
                  </a:lnTo>
                  <a:lnTo>
                    <a:pt x="2" y="173"/>
                  </a:lnTo>
                  <a:lnTo>
                    <a:pt x="2" y="181"/>
                  </a:lnTo>
                  <a:lnTo>
                    <a:pt x="0" y="186"/>
                  </a:lnTo>
                  <a:lnTo>
                    <a:pt x="0" y="194"/>
                  </a:lnTo>
                  <a:lnTo>
                    <a:pt x="0" y="198"/>
                  </a:lnTo>
                  <a:lnTo>
                    <a:pt x="4" y="205"/>
                  </a:lnTo>
                  <a:lnTo>
                    <a:pt x="8" y="213"/>
                  </a:lnTo>
                  <a:lnTo>
                    <a:pt x="17" y="223"/>
                  </a:lnTo>
                  <a:lnTo>
                    <a:pt x="19" y="226"/>
                  </a:lnTo>
                  <a:lnTo>
                    <a:pt x="25" y="230"/>
                  </a:lnTo>
                  <a:lnTo>
                    <a:pt x="31" y="236"/>
                  </a:lnTo>
                  <a:lnTo>
                    <a:pt x="36" y="242"/>
                  </a:lnTo>
                  <a:lnTo>
                    <a:pt x="42" y="245"/>
                  </a:lnTo>
                  <a:lnTo>
                    <a:pt x="46" y="251"/>
                  </a:lnTo>
                  <a:lnTo>
                    <a:pt x="53" y="255"/>
                  </a:lnTo>
                  <a:lnTo>
                    <a:pt x="59" y="261"/>
                  </a:lnTo>
                  <a:lnTo>
                    <a:pt x="65" y="264"/>
                  </a:lnTo>
                  <a:lnTo>
                    <a:pt x="70" y="270"/>
                  </a:lnTo>
                  <a:lnTo>
                    <a:pt x="76" y="274"/>
                  </a:lnTo>
                  <a:lnTo>
                    <a:pt x="82" y="280"/>
                  </a:lnTo>
                  <a:lnTo>
                    <a:pt x="88" y="283"/>
                  </a:lnTo>
                  <a:lnTo>
                    <a:pt x="93" y="287"/>
                  </a:lnTo>
                  <a:lnTo>
                    <a:pt x="97" y="291"/>
                  </a:lnTo>
                  <a:lnTo>
                    <a:pt x="103" y="295"/>
                  </a:lnTo>
                  <a:lnTo>
                    <a:pt x="110" y="300"/>
                  </a:lnTo>
                  <a:lnTo>
                    <a:pt x="118" y="304"/>
                  </a:lnTo>
                  <a:lnTo>
                    <a:pt x="122" y="308"/>
                  </a:lnTo>
                  <a:lnTo>
                    <a:pt x="124" y="310"/>
                  </a:lnTo>
                  <a:lnTo>
                    <a:pt x="171" y="175"/>
                  </a:lnTo>
                  <a:lnTo>
                    <a:pt x="93" y="0"/>
                  </a:lnTo>
                  <a:lnTo>
                    <a:pt x="10" y="29"/>
                  </a:lnTo>
                  <a:lnTo>
                    <a:pt x="10" y="29"/>
                  </a:lnTo>
                  <a:close/>
                </a:path>
              </a:pathLst>
            </a:custGeom>
            <a:solidFill>
              <a:srgbClr val="ff9985"/>
            </a:solidFill>
            <a:ln w="9525">
              <a:noFill/>
            </a:ln>
          </p:spPr>
          <p:style>
            <a:lnRef idx="0"/>
            <a:fillRef idx="0"/>
            <a:effectRef idx="0"/>
            <a:fontRef idx="minor"/>
          </p:style>
        </p:sp>
        <p:sp>
          <p:nvSpPr>
            <p:cNvPr id="147" name="Freeform 11"/>
            <p:cNvSpPr/>
            <p:nvPr/>
          </p:nvSpPr>
          <p:spPr>
            <a:xfrm>
              <a:off x="8150400" y="781200"/>
              <a:ext cx="148680" cy="204120"/>
            </a:xfrm>
            <a:custGeom>
              <a:avLst/>
              <a:gdLst/>
              <a:ahLst/>
              <a:rect l="l" t="t" r="r" b="b"/>
              <a:pathLst>
                <a:path w="188" h="256">
                  <a:moveTo>
                    <a:pt x="1" y="42"/>
                  </a:moveTo>
                  <a:lnTo>
                    <a:pt x="0" y="42"/>
                  </a:lnTo>
                  <a:lnTo>
                    <a:pt x="0" y="44"/>
                  </a:lnTo>
                  <a:lnTo>
                    <a:pt x="0" y="47"/>
                  </a:lnTo>
                  <a:lnTo>
                    <a:pt x="0" y="53"/>
                  </a:lnTo>
                  <a:lnTo>
                    <a:pt x="0" y="59"/>
                  </a:lnTo>
                  <a:lnTo>
                    <a:pt x="0" y="66"/>
                  </a:lnTo>
                  <a:lnTo>
                    <a:pt x="0" y="70"/>
                  </a:lnTo>
                  <a:lnTo>
                    <a:pt x="0" y="76"/>
                  </a:lnTo>
                  <a:lnTo>
                    <a:pt x="0" y="82"/>
                  </a:lnTo>
                  <a:lnTo>
                    <a:pt x="1" y="87"/>
                  </a:lnTo>
                  <a:lnTo>
                    <a:pt x="1" y="91"/>
                  </a:lnTo>
                  <a:lnTo>
                    <a:pt x="1" y="97"/>
                  </a:lnTo>
                  <a:lnTo>
                    <a:pt x="3" y="102"/>
                  </a:lnTo>
                  <a:lnTo>
                    <a:pt x="5" y="108"/>
                  </a:lnTo>
                  <a:lnTo>
                    <a:pt x="7" y="114"/>
                  </a:lnTo>
                  <a:lnTo>
                    <a:pt x="9" y="120"/>
                  </a:lnTo>
                  <a:lnTo>
                    <a:pt x="11" y="127"/>
                  </a:lnTo>
                  <a:lnTo>
                    <a:pt x="15" y="133"/>
                  </a:lnTo>
                  <a:lnTo>
                    <a:pt x="17" y="139"/>
                  </a:lnTo>
                  <a:lnTo>
                    <a:pt x="19" y="144"/>
                  </a:lnTo>
                  <a:lnTo>
                    <a:pt x="22" y="152"/>
                  </a:lnTo>
                  <a:lnTo>
                    <a:pt x="26" y="158"/>
                  </a:lnTo>
                  <a:lnTo>
                    <a:pt x="30" y="165"/>
                  </a:lnTo>
                  <a:lnTo>
                    <a:pt x="36" y="171"/>
                  </a:lnTo>
                  <a:lnTo>
                    <a:pt x="41" y="177"/>
                  </a:lnTo>
                  <a:lnTo>
                    <a:pt x="47" y="184"/>
                  </a:lnTo>
                  <a:lnTo>
                    <a:pt x="51" y="190"/>
                  </a:lnTo>
                  <a:lnTo>
                    <a:pt x="57" y="196"/>
                  </a:lnTo>
                  <a:lnTo>
                    <a:pt x="62" y="201"/>
                  </a:lnTo>
                  <a:lnTo>
                    <a:pt x="68" y="207"/>
                  </a:lnTo>
                  <a:lnTo>
                    <a:pt x="74" y="211"/>
                  </a:lnTo>
                  <a:lnTo>
                    <a:pt x="79" y="215"/>
                  </a:lnTo>
                  <a:lnTo>
                    <a:pt x="83" y="218"/>
                  </a:lnTo>
                  <a:lnTo>
                    <a:pt x="89" y="222"/>
                  </a:lnTo>
                  <a:lnTo>
                    <a:pt x="98" y="230"/>
                  </a:lnTo>
                  <a:lnTo>
                    <a:pt x="110" y="236"/>
                  </a:lnTo>
                  <a:lnTo>
                    <a:pt x="117" y="241"/>
                  </a:lnTo>
                  <a:lnTo>
                    <a:pt x="127" y="245"/>
                  </a:lnTo>
                  <a:lnTo>
                    <a:pt x="134" y="249"/>
                  </a:lnTo>
                  <a:lnTo>
                    <a:pt x="142" y="251"/>
                  </a:lnTo>
                  <a:lnTo>
                    <a:pt x="148" y="253"/>
                  </a:lnTo>
                  <a:lnTo>
                    <a:pt x="153" y="255"/>
                  </a:lnTo>
                  <a:lnTo>
                    <a:pt x="161" y="256"/>
                  </a:lnTo>
                  <a:lnTo>
                    <a:pt x="165" y="256"/>
                  </a:lnTo>
                  <a:lnTo>
                    <a:pt x="165" y="255"/>
                  </a:lnTo>
                  <a:lnTo>
                    <a:pt x="167" y="253"/>
                  </a:lnTo>
                  <a:lnTo>
                    <a:pt x="167" y="245"/>
                  </a:lnTo>
                  <a:lnTo>
                    <a:pt x="171" y="237"/>
                  </a:lnTo>
                  <a:lnTo>
                    <a:pt x="171" y="232"/>
                  </a:lnTo>
                  <a:lnTo>
                    <a:pt x="172" y="228"/>
                  </a:lnTo>
                  <a:lnTo>
                    <a:pt x="172" y="222"/>
                  </a:lnTo>
                  <a:lnTo>
                    <a:pt x="174" y="218"/>
                  </a:lnTo>
                  <a:lnTo>
                    <a:pt x="174" y="211"/>
                  </a:lnTo>
                  <a:lnTo>
                    <a:pt x="176" y="205"/>
                  </a:lnTo>
                  <a:lnTo>
                    <a:pt x="178" y="198"/>
                  </a:lnTo>
                  <a:lnTo>
                    <a:pt x="180" y="192"/>
                  </a:lnTo>
                  <a:lnTo>
                    <a:pt x="180" y="184"/>
                  </a:lnTo>
                  <a:lnTo>
                    <a:pt x="182" y="177"/>
                  </a:lnTo>
                  <a:lnTo>
                    <a:pt x="182" y="169"/>
                  </a:lnTo>
                  <a:lnTo>
                    <a:pt x="184" y="161"/>
                  </a:lnTo>
                  <a:lnTo>
                    <a:pt x="184" y="154"/>
                  </a:lnTo>
                  <a:lnTo>
                    <a:pt x="186" y="146"/>
                  </a:lnTo>
                  <a:lnTo>
                    <a:pt x="186" y="137"/>
                  </a:lnTo>
                  <a:lnTo>
                    <a:pt x="188" y="131"/>
                  </a:lnTo>
                  <a:lnTo>
                    <a:pt x="188" y="121"/>
                  </a:lnTo>
                  <a:lnTo>
                    <a:pt x="188" y="114"/>
                  </a:lnTo>
                  <a:lnTo>
                    <a:pt x="188" y="104"/>
                  </a:lnTo>
                  <a:lnTo>
                    <a:pt x="188" y="97"/>
                  </a:lnTo>
                  <a:lnTo>
                    <a:pt x="188" y="89"/>
                  </a:lnTo>
                  <a:lnTo>
                    <a:pt x="188" y="82"/>
                  </a:lnTo>
                  <a:lnTo>
                    <a:pt x="186" y="74"/>
                  </a:lnTo>
                  <a:lnTo>
                    <a:pt x="186" y="66"/>
                  </a:lnTo>
                  <a:lnTo>
                    <a:pt x="74" y="0"/>
                  </a:lnTo>
                  <a:lnTo>
                    <a:pt x="1" y="42"/>
                  </a:lnTo>
                  <a:lnTo>
                    <a:pt x="1" y="42"/>
                  </a:lnTo>
                  <a:close/>
                </a:path>
              </a:pathLst>
            </a:custGeom>
            <a:solidFill>
              <a:srgbClr val="ffbf8a"/>
            </a:solidFill>
            <a:ln w="9525">
              <a:noFill/>
            </a:ln>
          </p:spPr>
          <p:style>
            <a:lnRef idx="0"/>
            <a:fillRef idx="0"/>
            <a:effectRef idx="0"/>
            <a:fontRef idx="minor"/>
          </p:style>
        </p:sp>
        <p:sp>
          <p:nvSpPr>
            <p:cNvPr id="148" name="Freeform 12"/>
            <p:cNvSpPr/>
            <p:nvPr/>
          </p:nvSpPr>
          <p:spPr>
            <a:xfrm>
              <a:off x="8113680" y="727200"/>
              <a:ext cx="189720" cy="105480"/>
            </a:xfrm>
            <a:custGeom>
              <a:avLst/>
              <a:gdLst/>
              <a:ahLst/>
              <a:rect l="l" t="t" r="r" b="b"/>
              <a:pathLst>
                <a:path w="239" h="133">
                  <a:moveTo>
                    <a:pt x="205" y="133"/>
                  </a:moveTo>
                  <a:lnTo>
                    <a:pt x="239" y="107"/>
                  </a:lnTo>
                  <a:lnTo>
                    <a:pt x="239" y="107"/>
                  </a:lnTo>
                  <a:lnTo>
                    <a:pt x="239" y="103"/>
                  </a:lnTo>
                  <a:lnTo>
                    <a:pt x="237" y="99"/>
                  </a:lnTo>
                  <a:lnTo>
                    <a:pt x="236" y="94"/>
                  </a:lnTo>
                  <a:lnTo>
                    <a:pt x="232" y="86"/>
                  </a:lnTo>
                  <a:lnTo>
                    <a:pt x="230" y="78"/>
                  </a:lnTo>
                  <a:lnTo>
                    <a:pt x="226" y="69"/>
                  </a:lnTo>
                  <a:lnTo>
                    <a:pt x="220" y="61"/>
                  </a:lnTo>
                  <a:lnTo>
                    <a:pt x="215" y="50"/>
                  </a:lnTo>
                  <a:lnTo>
                    <a:pt x="209" y="42"/>
                  </a:lnTo>
                  <a:lnTo>
                    <a:pt x="199" y="33"/>
                  </a:lnTo>
                  <a:lnTo>
                    <a:pt x="190" y="25"/>
                  </a:lnTo>
                  <a:lnTo>
                    <a:pt x="186" y="21"/>
                  </a:lnTo>
                  <a:lnTo>
                    <a:pt x="180" y="18"/>
                  </a:lnTo>
                  <a:lnTo>
                    <a:pt x="173" y="16"/>
                  </a:lnTo>
                  <a:lnTo>
                    <a:pt x="167" y="12"/>
                  </a:lnTo>
                  <a:lnTo>
                    <a:pt x="161" y="10"/>
                  </a:lnTo>
                  <a:lnTo>
                    <a:pt x="154" y="6"/>
                  </a:lnTo>
                  <a:lnTo>
                    <a:pt x="146" y="4"/>
                  </a:lnTo>
                  <a:lnTo>
                    <a:pt x="141" y="4"/>
                  </a:lnTo>
                  <a:lnTo>
                    <a:pt x="133" y="0"/>
                  </a:lnTo>
                  <a:lnTo>
                    <a:pt x="123" y="0"/>
                  </a:lnTo>
                  <a:lnTo>
                    <a:pt x="116" y="0"/>
                  </a:lnTo>
                  <a:lnTo>
                    <a:pt x="110" y="0"/>
                  </a:lnTo>
                  <a:lnTo>
                    <a:pt x="101" y="0"/>
                  </a:lnTo>
                  <a:lnTo>
                    <a:pt x="95" y="2"/>
                  </a:lnTo>
                  <a:lnTo>
                    <a:pt x="89" y="4"/>
                  </a:lnTo>
                  <a:lnTo>
                    <a:pt x="84" y="6"/>
                  </a:lnTo>
                  <a:lnTo>
                    <a:pt x="76" y="8"/>
                  </a:lnTo>
                  <a:lnTo>
                    <a:pt x="70" y="12"/>
                  </a:lnTo>
                  <a:lnTo>
                    <a:pt x="65" y="14"/>
                  </a:lnTo>
                  <a:lnTo>
                    <a:pt x="61" y="18"/>
                  </a:lnTo>
                  <a:lnTo>
                    <a:pt x="55" y="19"/>
                  </a:lnTo>
                  <a:lnTo>
                    <a:pt x="49" y="25"/>
                  </a:lnTo>
                  <a:lnTo>
                    <a:pt x="46" y="29"/>
                  </a:lnTo>
                  <a:lnTo>
                    <a:pt x="42" y="35"/>
                  </a:lnTo>
                  <a:lnTo>
                    <a:pt x="32" y="42"/>
                  </a:lnTo>
                  <a:lnTo>
                    <a:pt x="25" y="52"/>
                  </a:lnTo>
                  <a:lnTo>
                    <a:pt x="21" y="57"/>
                  </a:lnTo>
                  <a:lnTo>
                    <a:pt x="19" y="63"/>
                  </a:lnTo>
                  <a:lnTo>
                    <a:pt x="15" y="69"/>
                  </a:lnTo>
                  <a:lnTo>
                    <a:pt x="13" y="75"/>
                  </a:lnTo>
                  <a:lnTo>
                    <a:pt x="11" y="78"/>
                  </a:lnTo>
                  <a:lnTo>
                    <a:pt x="9" y="84"/>
                  </a:lnTo>
                  <a:lnTo>
                    <a:pt x="6" y="90"/>
                  </a:lnTo>
                  <a:lnTo>
                    <a:pt x="6" y="95"/>
                  </a:lnTo>
                  <a:lnTo>
                    <a:pt x="2" y="101"/>
                  </a:lnTo>
                  <a:lnTo>
                    <a:pt x="2" y="107"/>
                  </a:lnTo>
                  <a:lnTo>
                    <a:pt x="0" y="113"/>
                  </a:lnTo>
                  <a:lnTo>
                    <a:pt x="0" y="118"/>
                  </a:lnTo>
                  <a:lnTo>
                    <a:pt x="85" y="126"/>
                  </a:lnTo>
                  <a:lnTo>
                    <a:pt x="205" y="133"/>
                  </a:lnTo>
                  <a:lnTo>
                    <a:pt x="205" y="133"/>
                  </a:lnTo>
                  <a:close/>
                </a:path>
              </a:pathLst>
            </a:custGeom>
            <a:solidFill>
              <a:srgbClr val="660099"/>
            </a:solidFill>
            <a:ln w="9525">
              <a:noFill/>
            </a:ln>
          </p:spPr>
          <p:style>
            <a:lnRef idx="0"/>
            <a:fillRef idx="0"/>
            <a:effectRef idx="0"/>
            <a:fontRef idx="minor"/>
          </p:style>
        </p:sp>
        <p:sp>
          <p:nvSpPr>
            <p:cNvPr id="149" name="Freeform 13"/>
            <p:cNvSpPr/>
            <p:nvPr/>
          </p:nvSpPr>
          <p:spPr>
            <a:xfrm>
              <a:off x="8158320" y="797040"/>
              <a:ext cx="234360" cy="56520"/>
            </a:xfrm>
            <a:custGeom>
              <a:avLst/>
              <a:gdLst/>
              <a:ahLst/>
              <a:rect l="l" t="t" r="r" b="b"/>
              <a:pathLst>
                <a:path w="296" h="72">
                  <a:moveTo>
                    <a:pt x="0" y="38"/>
                  </a:moveTo>
                  <a:lnTo>
                    <a:pt x="4" y="38"/>
                  </a:lnTo>
                  <a:lnTo>
                    <a:pt x="8" y="38"/>
                  </a:lnTo>
                  <a:lnTo>
                    <a:pt x="15" y="40"/>
                  </a:lnTo>
                  <a:lnTo>
                    <a:pt x="21" y="40"/>
                  </a:lnTo>
                  <a:lnTo>
                    <a:pt x="30" y="42"/>
                  </a:lnTo>
                  <a:lnTo>
                    <a:pt x="36" y="42"/>
                  </a:lnTo>
                  <a:lnTo>
                    <a:pt x="42" y="44"/>
                  </a:lnTo>
                  <a:lnTo>
                    <a:pt x="48" y="44"/>
                  </a:lnTo>
                  <a:lnTo>
                    <a:pt x="53" y="45"/>
                  </a:lnTo>
                  <a:lnTo>
                    <a:pt x="59" y="45"/>
                  </a:lnTo>
                  <a:lnTo>
                    <a:pt x="65" y="47"/>
                  </a:lnTo>
                  <a:lnTo>
                    <a:pt x="72" y="47"/>
                  </a:lnTo>
                  <a:lnTo>
                    <a:pt x="78" y="47"/>
                  </a:lnTo>
                  <a:lnTo>
                    <a:pt x="86" y="49"/>
                  </a:lnTo>
                  <a:lnTo>
                    <a:pt x="93" y="51"/>
                  </a:lnTo>
                  <a:lnTo>
                    <a:pt x="99" y="51"/>
                  </a:lnTo>
                  <a:lnTo>
                    <a:pt x="106" y="53"/>
                  </a:lnTo>
                  <a:lnTo>
                    <a:pt x="114" y="53"/>
                  </a:lnTo>
                  <a:lnTo>
                    <a:pt x="122" y="55"/>
                  </a:lnTo>
                  <a:lnTo>
                    <a:pt x="129" y="55"/>
                  </a:lnTo>
                  <a:lnTo>
                    <a:pt x="137" y="57"/>
                  </a:lnTo>
                  <a:lnTo>
                    <a:pt x="144" y="57"/>
                  </a:lnTo>
                  <a:lnTo>
                    <a:pt x="152" y="59"/>
                  </a:lnTo>
                  <a:lnTo>
                    <a:pt x="160" y="61"/>
                  </a:lnTo>
                  <a:lnTo>
                    <a:pt x="167" y="63"/>
                  </a:lnTo>
                  <a:lnTo>
                    <a:pt x="175" y="63"/>
                  </a:lnTo>
                  <a:lnTo>
                    <a:pt x="182" y="63"/>
                  </a:lnTo>
                  <a:lnTo>
                    <a:pt x="190" y="64"/>
                  </a:lnTo>
                  <a:lnTo>
                    <a:pt x="196" y="64"/>
                  </a:lnTo>
                  <a:lnTo>
                    <a:pt x="203" y="66"/>
                  </a:lnTo>
                  <a:lnTo>
                    <a:pt x="211" y="66"/>
                  </a:lnTo>
                  <a:lnTo>
                    <a:pt x="217" y="68"/>
                  </a:lnTo>
                  <a:lnTo>
                    <a:pt x="224" y="68"/>
                  </a:lnTo>
                  <a:lnTo>
                    <a:pt x="230" y="68"/>
                  </a:lnTo>
                  <a:lnTo>
                    <a:pt x="238" y="70"/>
                  </a:lnTo>
                  <a:lnTo>
                    <a:pt x="243" y="70"/>
                  </a:lnTo>
                  <a:lnTo>
                    <a:pt x="249" y="70"/>
                  </a:lnTo>
                  <a:lnTo>
                    <a:pt x="255" y="70"/>
                  </a:lnTo>
                  <a:lnTo>
                    <a:pt x="260" y="72"/>
                  </a:lnTo>
                  <a:lnTo>
                    <a:pt x="264" y="72"/>
                  </a:lnTo>
                  <a:lnTo>
                    <a:pt x="270" y="72"/>
                  </a:lnTo>
                  <a:lnTo>
                    <a:pt x="277" y="72"/>
                  </a:lnTo>
                  <a:lnTo>
                    <a:pt x="285" y="72"/>
                  </a:lnTo>
                  <a:lnTo>
                    <a:pt x="289" y="70"/>
                  </a:lnTo>
                  <a:lnTo>
                    <a:pt x="295" y="70"/>
                  </a:lnTo>
                  <a:lnTo>
                    <a:pt x="295" y="68"/>
                  </a:lnTo>
                  <a:lnTo>
                    <a:pt x="296" y="66"/>
                  </a:lnTo>
                  <a:lnTo>
                    <a:pt x="293" y="63"/>
                  </a:lnTo>
                  <a:lnTo>
                    <a:pt x="289" y="61"/>
                  </a:lnTo>
                  <a:lnTo>
                    <a:pt x="283" y="57"/>
                  </a:lnTo>
                  <a:lnTo>
                    <a:pt x="277" y="53"/>
                  </a:lnTo>
                  <a:lnTo>
                    <a:pt x="272" y="51"/>
                  </a:lnTo>
                  <a:lnTo>
                    <a:pt x="266" y="47"/>
                  </a:lnTo>
                  <a:lnTo>
                    <a:pt x="260" y="44"/>
                  </a:lnTo>
                  <a:lnTo>
                    <a:pt x="255" y="42"/>
                  </a:lnTo>
                  <a:lnTo>
                    <a:pt x="251" y="38"/>
                  </a:lnTo>
                  <a:lnTo>
                    <a:pt x="245" y="36"/>
                  </a:lnTo>
                  <a:lnTo>
                    <a:pt x="239" y="32"/>
                  </a:lnTo>
                  <a:lnTo>
                    <a:pt x="234" y="30"/>
                  </a:lnTo>
                  <a:lnTo>
                    <a:pt x="230" y="26"/>
                  </a:lnTo>
                  <a:lnTo>
                    <a:pt x="226" y="25"/>
                  </a:lnTo>
                  <a:lnTo>
                    <a:pt x="217" y="19"/>
                  </a:lnTo>
                  <a:lnTo>
                    <a:pt x="209" y="17"/>
                  </a:lnTo>
                  <a:lnTo>
                    <a:pt x="201" y="13"/>
                  </a:lnTo>
                  <a:lnTo>
                    <a:pt x="196" y="9"/>
                  </a:lnTo>
                  <a:lnTo>
                    <a:pt x="190" y="6"/>
                  </a:lnTo>
                  <a:lnTo>
                    <a:pt x="186" y="4"/>
                  </a:lnTo>
                  <a:lnTo>
                    <a:pt x="179" y="0"/>
                  </a:lnTo>
                  <a:lnTo>
                    <a:pt x="177" y="0"/>
                  </a:lnTo>
                  <a:lnTo>
                    <a:pt x="177" y="0"/>
                  </a:lnTo>
                  <a:lnTo>
                    <a:pt x="173" y="2"/>
                  </a:lnTo>
                  <a:lnTo>
                    <a:pt x="169" y="6"/>
                  </a:lnTo>
                  <a:lnTo>
                    <a:pt x="163" y="9"/>
                  </a:lnTo>
                  <a:lnTo>
                    <a:pt x="158" y="11"/>
                  </a:lnTo>
                  <a:lnTo>
                    <a:pt x="152" y="13"/>
                  </a:lnTo>
                  <a:lnTo>
                    <a:pt x="144" y="15"/>
                  </a:lnTo>
                  <a:lnTo>
                    <a:pt x="137" y="17"/>
                  </a:lnTo>
                  <a:lnTo>
                    <a:pt x="133" y="17"/>
                  </a:lnTo>
                  <a:lnTo>
                    <a:pt x="129" y="17"/>
                  </a:lnTo>
                  <a:lnTo>
                    <a:pt x="124" y="19"/>
                  </a:lnTo>
                  <a:lnTo>
                    <a:pt x="118" y="19"/>
                  </a:lnTo>
                  <a:lnTo>
                    <a:pt x="112" y="19"/>
                  </a:lnTo>
                  <a:lnTo>
                    <a:pt x="106" y="21"/>
                  </a:lnTo>
                  <a:lnTo>
                    <a:pt x="103" y="21"/>
                  </a:lnTo>
                  <a:lnTo>
                    <a:pt x="97" y="23"/>
                  </a:lnTo>
                  <a:lnTo>
                    <a:pt x="89" y="23"/>
                  </a:lnTo>
                  <a:lnTo>
                    <a:pt x="82" y="23"/>
                  </a:lnTo>
                  <a:lnTo>
                    <a:pt x="78" y="23"/>
                  </a:lnTo>
                  <a:lnTo>
                    <a:pt x="72" y="25"/>
                  </a:lnTo>
                  <a:lnTo>
                    <a:pt x="67" y="25"/>
                  </a:lnTo>
                  <a:lnTo>
                    <a:pt x="61" y="25"/>
                  </a:lnTo>
                  <a:lnTo>
                    <a:pt x="55" y="26"/>
                  </a:lnTo>
                  <a:lnTo>
                    <a:pt x="51" y="26"/>
                  </a:lnTo>
                  <a:lnTo>
                    <a:pt x="44" y="26"/>
                  </a:lnTo>
                  <a:lnTo>
                    <a:pt x="36" y="28"/>
                  </a:lnTo>
                  <a:lnTo>
                    <a:pt x="29" y="30"/>
                  </a:lnTo>
                  <a:lnTo>
                    <a:pt x="23" y="32"/>
                  </a:lnTo>
                  <a:lnTo>
                    <a:pt x="17" y="32"/>
                  </a:lnTo>
                  <a:lnTo>
                    <a:pt x="11" y="34"/>
                  </a:lnTo>
                  <a:lnTo>
                    <a:pt x="8" y="34"/>
                  </a:lnTo>
                  <a:lnTo>
                    <a:pt x="6" y="36"/>
                  </a:lnTo>
                  <a:lnTo>
                    <a:pt x="2" y="36"/>
                  </a:lnTo>
                  <a:lnTo>
                    <a:pt x="0" y="38"/>
                  </a:lnTo>
                  <a:lnTo>
                    <a:pt x="0" y="38"/>
                  </a:lnTo>
                  <a:close/>
                </a:path>
              </a:pathLst>
            </a:custGeom>
            <a:solidFill>
              <a:srgbClr val="990066"/>
            </a:solidFill>
            <a:ln w="9525">
              <a:noFill/>
            </a:ln>
          </p:spPr>
          <p:style>
            <a:lnRef idx="0"/>
            <a:fillRef idx="0"/>
            <a:effectRef idx="0"/>
            <a:fontRef idx="minor"/>
          </p:style>
        </p:sp>
        <p:sp>
          <p:nvSpPr>
            <p:cNvPr id="150" name="Freeform 14"/>
            <p:cNvSpPr/>
            <p:nvPr/>
          </p:nvSpPr>
          <p:spPr>
            <a:xfrm>
              <a:off x="7746840" y="928800"/>
              <a:ext cx="534240" cy="548640"/>
            </a:xfrm>
            <a:custGeom>
              <a:avLst/>
              <a:gdLst/>
              <a:ahLst/>
              <a:rect l="l" t="t" r="r" b="b"/>
              <a:pathLst>
                <a:path w="675" h="694">
                  <a:moveTo>
                    <a:pt x="166" y="694"/>
                  </a:moveTo>
                  <a:lnTo>
                    <a:pt x="259" y="561"/>
                  </a:lnTo>
                  <a:lnTo>
                    <a:pt x="587" y="196"/>
                  </a:lnTo>
                  <a:lnTo>
                    <a:pt x="675" y="192"/>
                  </a:lnTo>
                  <a:lnTo>
                    <a:pt x="673" y="188"/>
                  </a:lnTo>
                  <a:lnTo>
                    <a:pt x="667" y="183"/>
                  </a:lnTo>
                  <a:lnTo>
                    <a:pt x="663" y="177"/>
                  </a:lnTo>
                  <a:lnTo>
                    <a:pt x="660" y="171"/>
                  </a:lnTo>
                  <a:lnTo>
                    <a:pt x="654" y="166"/>
                  </a:lnTo>
                  <a:lnTo>
                    <a:pt x="650" y="160"/>
                  </a:lnTo>
                  <a:lnTo>
                    <a:pt x="644" y="150"/>
                  </a:lnTo>
                  <a:lnTo>
                    <a:pt x="637" y="143"/>
                  </a:lnTo>
                  <a:lnTo>
                    <a:pt x="629" y="133"/>
                  </a:lnTo>
                  <a:lnTo>
                    <a:pt x="623" y="126"/>
                  </a:lnTo>
                  <a:lnTo>
                    <a:pt x="614" y="116"/>
                  </a:lnTo>
                  <a:lnTo>
                    <a:pt x="606" y="109"/>
                  </a:lnTo>
                  <a:lnTo>
                    <a:pt x="597" y="99"/>
                  </a:lnTo>
                  <a:lnTo>
                    <a:pt x="589" y="91"/>
                  </a:lnTo>
                  <a:lnTo>
                    <a:pt x="584" y="86"/>
                  </a:lnTo>
                  <a:lnTo>
                    <a:pt x="578" y="80"/>
                  </a:lnTo>
                  <a:lnTo>
                    <a:pt x="572" y="76"/>
                  </a:lnTo>
                  <a:lnTo>
                    <a:pt x="568" y="71"/>
                  </a:lnTo>
                  <a:lnTo>
                    <a:pt x="563" y="67"/>
                  </a:lnTo>
                  <a:lnTo>
                    <a:pt x="557" y="63"/>
                  </a:lnTo>
                  <a:lnTo>
                    <a:pt x="551" y="57"/>
                  </a:lnTo>
                  <a:lnTo>
                    <a:pt x="547" y="53"/>
                  </a:lnTo>
                  <a:lnTo>
                    <a:pt x="540" y="50"/>
                  </a:lnTo>
                  <a:lnTo>
                    <a:pt x="534" y="46"/>
                  </a:lnTo>
                  <a:lnTo>
                    <a:pt x="530" y="40"/>
                  </a:lnTo>
                  <a:lnTo>
                    <a:pt x="525" y="38"/>
                  </a:lnTo>
                  <a:lnTo>
                    <a:pt x="519" y="34"/>
                  </a:lnTo>
                  <a:lnTo>
                    <a:pt x="513" y="31"/>
                  </a:lnTo>
                  <a:lnTo>
                    <a:pt x="508" y="27"/>
                  </a:lnTo>
                  <a:lnTo>
                    <a:pt x="502" y="25"/>
                  </a:lnTo>
                  <a:lnTo>
                    <a:pt x="496" y="21"/>
                  </a:lnTo>
                  <a:lnTo>
                    <a:pt x="490" y="17"/>
                  </a:lnTo>
                  <a:lnTo>
                    <a:pt x="483" y="15"/>
                  </a:lnTo>
                  <a:lnTo>
                    <a:pt x="477" y="12"/>
                  </a:lnTo>
                  <a:lnTo>
                    <a:pt x="471" y="10"/>
                  </a:lnTo>
                  <a:lnTo>
                    <a:pt x="466" y="8"/>
                  </a:lnTo>
                  <a:lnTo>
                    <a:pt x="460" y="6"/>
                  </a:lnTo>
                  <a:lnTo>
                    <a:pt x="454" y="6"/>
                  </a:lnTo>
                  <a:lnTo>
                    <a:pt x="449" y="4"/>
                  </a:lnTo>
                  <a:lnTo>
                    <a:pt x="443" y="2"/>
                  </a:lnTo>
                  <a:lnTo>
                    <a:pt x="437" y="0"/>
                  </a:lnTo>
                  <a:lnTo>
                    <a:pt x="432" y="0"/>
                  </a:lnTo>
                  <a:lnTo>
                    <a:pt x="424" y="0"/>
                  </a:lnTo>
                  <a:lnTo>
                    <a:pt x="418" y="0"/>
                  </a:lnTo>
                  <a:lnTo>
                    <a:pt x="414" y="0"/>
                  </a:lnTo>
                  <a:lnTo>
                    <a:pt x="409" y="2"/>
                  </a:lnTo>
                  <a:lnTo>
                    <a:pt x="401" y="2"/>
                  </a:lnTo>
                  <a:lnTo>
                    <a:pt x="395" y="6"/>
                  </a:lnTo>
                  <a:lnTo>
                    <a:pt x="388" y="8"/>
                  </a:lnTo>
                  <a:lnTo>
                    <a:pt x="382" y="10"/>
                  </a:lnTo>
                  <a:lnTo>
                    <a:pt x="375" y="14"/>
                  </a:lnTo>
                  <a:lnTo>
                    <a:pt x="367" y="19"/>
                  </a:lnTo>
                  <a:lnTo>
                    <a:pt x="359" y="25"/>
                  </a:lnTo>
                  <a:lnTo>
                    <a:pt x="354" y="33"/>
                  </a:lnTo>
                  <a:lnTo>
                    <a:pt x="346" y="38"/>
                  </a:lnTo>
                  <a:lnTo>
                    <a:pt x="338" y="46"/>
                  </a:lnTo>
                  <a:lnTo>
                    <a:pt x="331" y="53"/>
                  </a:lnTo>
                  <a:lnTo>
                    <a:pt x="323" y="63"/>
                  </a:lnTo>
                  <a:lnTo>
                    <a:pt x="316" y="71"/>
                  </a:lnTo>
                  <a:lnTo>
                    <a:pt x="306" y="80"/>
                  </a:lnTo>
                  <a:lnTo>
                    <a:pt x="299" y="91"/>
                  </a:lnTo>
                  <a:lnTo>
                    <a:pt x="291" y="101"/>
                  </a:lnTo>
                  <a:lnTo>
                    <a:pt x="281" y="112"/>
                  </a:lnTo>
                  <a:lnTo>
                    <a:pt x="274" y="124"/>
                  </a:lnTo>
                  <a:lnTo>
                    <a:pt x="264" y="135"/>
                  </a:lnTo>
                  <a:lnTo>
                    <a:pt x="257" y="147"/>
                  </a:lnTo>
                  <a:lnTo>
                    <a:pt x="247" y="158"/>
                  </a:lnTo>
                  <a:lnTo>
                    <a:pt x="240" y="171"/>
                  </a:lnTo>
                  <a:lnTo>
                    <a:pt x="232" y="185"/>
                  </a:lnTo>
                  <a:lnTo>
                    <a:pt x="223" y="198"/>
                  </a:lnTo>
                  <a:lnTo>
                    <a:pt x="213" y="211"/>
                  </a:lnTo>
                  <a:lnTo>
                    <a:pt x="205" y="224"/>
                  </a:lnTo>
                  <a:lnTo>
                    <a:pt x="198" y="238"/>
                  </a:lnTo>
                  <a:lnTo>
                    <a:pt x="188" y="253"/>
                  </a:lnTo>
                  <a:lnTo>
                    <a:pt x="181" y="266"/>
                  </a:lnTo>
                  <a:lnTo>
                    <a:pt x="173" y="280"/>
                  </a:lnTo>
                  <a:lnTo>
                    <a:pt x="164" y="293"/>
                  </a:lnTo>
                  <a:lnTo>
                    <a:pt x="156" y="308"/>
                  </a:lnTo>
                  <a:lnTo>
                    <a:pt x="148" y="321"/>
                  </a:lnTo>
                  <a:lnTo>
                    <a:pt x="141" y="335"/>
                  </a:lnTo>
                  <a:lnTo>
                    <a:pt x="131" y="350"/>
                  </a:lnTo>
                  <a:lnTo>
                    <a:pt x="124" y="363"/>
                  </a:lnTo>
                  <a:lnTo>
                    <a:pt x="116" y="377"/>
                  </a:lnTo>
                  <a:lnTo>
                    <a:pt x="109" y="390"/>
                  </a:lnTo>
                  <a:lnTo>
                    <a:pt x="101" y="403"/>
                  </a:lnTo>
                  <a:lnTo>
                    <a:pt x="95" y="416"/>
                  </a:lnTo>
                  <a:lnTo>
                    <a:pt x="88" y="430"/>
                  </a:lnTo>
                  <a:lnTo>
                    <a:pt x="82" y="441"/>
                  </a:lnTo>
                  <a:lnTo>
                    <a:pt x="74" y="454"/>
                  </a:lnTo>
                  <a:lnTo>
                    <a:pt x="69" y="468"/>
                  </a:lnTo>
                  <a:lnTo>
                    <a:pt x="63" y="477"/>
                  </a:lnTo>
                  <a:lnTo>
                    <a:pt x="55" y="491"/>
                  </a:lnTo>
                  <a:lnTo>
                    <a:pt x="50" y="502"/>
                  </a:lnTo>
                  <a:lnTo>
                    <a:pt x="46" y="511"/>
                  </a:lnTo>
                  <a:lnTo>
                    <a:pt x="40" y="521"/>
                  </a:lnTo>
                  <a:lnTo>
                    <a:pt x="34" y="530"/>
                  </a:lnTo>
                  <a:lnTo>
                    <a:pt x="29" y="540"/>
                  </a:lnTo>
                  <a:lnTo>
                    <a:pt x="25" y="549"/>
                  </a:lnTo>
                  <a:lnTo>
                    <a:pt x="21" y="557"/>
                  </a:lnTo>
                  <a:lnTo>
                    <a:pt x="17" y="565"/>
                  </a:lnTo>
                  <a:lnTo>
                    <a:pt x="14" y="570"/>
                  </a:lnTo>
                  <a:lnTo>
                    <a:pt x="12" y="578"/>
                  </a:lnTo>
                  <a:lnTo>
                    <a:pt x="8" y="584"/>
                  </a:lnTo>
                  <a:lnTo>
                    <a:pt x="4" y="589"/>
                  </a:lnTo>
                  <a:lnTo>
                    <a:pt x="2" y="593"/>
                  </a:lnTo>
                  <a:lnTo>
                    <a:pt x="2" y="597"/>
                  </a:lnTo>
                  <a:lnTo>
                    <a:pt x="0" y="601"/>
                  </a:lnTo>
                  <a:lnTo>
                    <a:pt x="0" y="605"/>
                  </a:lnTo>
                  <a:lnTo>
                    <a:pt x="166" y="694"/>
                  </a:lnTo>
                  <a:lnTo>
                    <a:pt x="166" y="694"/>
                  </a:lnTo>
                  <a:close/>
                </a:path>
              </a:pathLst>
            </a:custGeom>
            <a:solidFill>
              <a:srgbClr val="4766c7"/>
            </a:solidFill>
            <a:ln w="9525">
              <a:noFill/>
            </a:ln>
          </p:spPr>
          <p:style>
            <a:lnRef idx="0"/>
            <a:fillRef idx="0"/>
            <a:effectRef idx="0"/>
            <a:fontRef idx="minor"/>
          </p:style>
        </p:sp>
        <p:sp>
          <p:nvSpPr>
            <p:cNvPr id="151" name="Freeform 15"/>
            <p:cNvSpPr/>
            <p:nvPr/>
          </p:nvSpPr>
          <p:spPr>
            <a:xfrm>
              <a:off x="7875720" y="1108080"/>
              <a:ext cx="326160" cy="340560"/>
            </a:xfrm>
            <a:custGeom>
              <a:avLst/>
              <a:gdLst/>
              <a:ahLst/>
              <a:rect l="l" t="t" r="r" b="b"/>
              <a:pathLst>
                <a:path w="412" h="432">
                  <a:moveTo>
                    <a:pt x="0" y="428"/>
                  </a:moveTo>
                  <a:lnTo>
                    <a:pt x="0" y="426"/>
                  </a:lnTo>
                  <a:lnTo>
                    <a:pt x="2" y="424"/>
                  </a:lnTo>
                  <a:lnTo>
                    <a:pt x="2" y="419"/>
                  </a:lnTo>
                  <a:lnTo>
                    <a:pt x="5" y="415"/>
                  </a:lnTo>
                  <a:lnTo>
                    <a:pt x="7" y="407"/>
                  </a:lnTo>
                  <a:lnTo>
                    <a:pt x="11" y="400"/>
                  </a:lnTo>
                  <a:lnTo>
                    <a:pt x="17" y="390"/>
                  </a:lnTo>
                  <a:lnTo>
                    <a:pt x="21" y="381"/>
                  </a:lnTo>
                  <a:lnTo>
                    <a:pt x="24" y="375"/>
                  </a:lnTo>
                  <a:lnTo>
                    <a:pt x="26" y="369"/>
                  </a:lnTo>
                  <a:lnTo>
                    <a:pt x="30" y="363"/>
                  </a:lnTo>
                  <a:lnTo>
                    <a:pt x="34" y="358"/>
                  </a:lnTo>
                  <a:lnTo>
                    <a:pt x="36" y="350"/>
                  </a:lnTo>
                  <a:lnTo>
                    <a:pt x="40" y="344"/>
                  </a:lnTo>
                  <a:lnTo>
                    <a:pt x="43" y="337"/>
                  </a:lnTo>
                  <a:lnTo>
                    <a:pt x="47" y="331"/>
                  </a:lnTo>
                  <a:lnTo>
                    <a:pt x="51" y="323"/>
                  </a:lnTo>
                  <a:lnTo>
                    <a:pt x="55" y="316"/>
                  </a:lnTo>
                  <a:lnTo>
                    <a:pt x="59" y="308"/>
                  </a:lnTo>
                  <a:lnTo>
                    <a:pt x="64" y="303"/>
                  </a:lnTo>
                  <a:lnTo>
                    <a:pt x="70" y="293"/>
                  </a:lnTo>
                  <a:lnTo>
                    <a:pt x="74" y="285"/>
                  </a:lnTo>
                  <a:lnTo>
                    <a:pt x="80" y="278"/>
                  </a:lnTo>
                  <a:lnTo>
                    <a:pt x="85" y="270"/>
                  </a:lnTo>
                  <a:lnTo>
                    <a:pt x="89" y="261"/>
                  </a:lnTo>
                  <a:lnTo>
                    <a:pt x="95" y="253"/>
                  </a:lnTo>
                  <a:lnTo>
                    <a:pt x="100" y="244"/>
                  </a:lnTo>
                  <a:lnTo>
                    <a:pt x="106" y="236"/>
                  </a:lnTo>
                  <a:lnTo>
                    <a:pt x="112" y="227"/>
                  </a:lnTo>
                  <a:lnTo>
                    <a:pt x="118" y="217"/>
                  </a:lnTo>
                  <a:lnTo>
                    <a:pt x="123" y="209"/>
                  </a:lnTo>
                  <a:lnTo>
                    <a:pt x="131" y="202"/>
                  </a:lnTo>
                  <a:lnTo>
                    <a:pt x="137" y="192"/>
                  </a:lnTo>
                  <a:lnTo>
                    <a:pt x="142" y="183"/>
                  </a:lnTo>
                  <a:lnTo>
                    <a:pt x="150" y="173"/>
                  </a:lnTo>
                  <a:lnTo>
                    <a:pt x="157" y="166"/>
                  </a:lnTo>
                  <a:lnTo>
                    <a:pt x="165" y="156"/>
                  </a:lnTo>
                  <a:lnTo>
                    <a:pt x="171" y="147"/>
                  </a:lnTo>
                  <a:lnTo>
                    <a:pt x="178" y="139"/>
                  </a:lnTo>
                  <a:lnTo>
                    <a:pt x="188" y="130"/>
                  </a:lnTo>
                  <a:lnTo>
                    <a:pt x="194" y="120"/>
                  </a:lnTo>
                  <a:lnTo>
                    <a:pt x="201" y="113"/>
                  </a:lnTo>
                  <a:lnTo>
                    <a:pt x="209" y="103"/>
                  </a:lnTo>
                  <a:lnTo>
                    <a:pt x="218" y="94"/>
                  </a:lnTo>
                  <a:lnTo>
                    <a:pt x="226" y="86"/>
                  </a:lnTo>
                  <a:lnTo>
                    <a:pt x="233" y="78"/>
                  </a:lnTo>
                  <a:lnTo>
                    <a:pt x="243" y="69"/>
                  </a:lnTo>
                  <a:lnTo>
                    <a:pt x="252" y="61"/>
                  </a:lnTo>
                  <a:lnTo>
                    <a:pt x="260" y="54"/>
                  </a:lnTo>
                  <a:lnTo>
                    <a:pt x="268" y="44"/>
                  </a:lnTo>
                  <a:lnTo>
                    <a:pt x="277" y="36"/>
                  </a:lnTo>
                  <a:lnTo>
                    <a:pt x="287" y="29"/>
                  </a:lnTo>
                  <a:lnTo>
                    <a:pt x="296" y="21"/>
                  </a:lnTo>
                  <a:lnTo>
                    <a:pt x="306" y="14"/>
                  </a:lnTo>
                  <a:lnTo>
                    <a:pt x="315" y="6"/>
                  </a:lnTo>
                  <a:lnTo>
                    <a:pt x="327" y="0"/>
                  </a:lnTo>
                  <a:lnTo>
                    <a:pt x="412" y="120"/>
                  </a:lnTo>
                  <a:lnTo>
                    <a:pt x="53" y="432"/>
                  </a:lnTo>
                  <a:lnTo>
                    <a:pt x="0" y="428"/>
                  </a:lnTo>
                  <a:lnTo>
                    <a:pt x="0" y="428"/>
                  </a:lnTo>
                  <a:close/>
                </a:path>
              </a:pathLst>
            </a:custGeom>
            <a:solidFill>
              <a:srgbClr val="3047b0"/>
            </a:solidFill>
            <a:ln w="9525">
              <a:noFill/>
            </a:ln>
          </p:spPr>
          <p:style>
            <a:lnRef idx="0"/>
            <a:fillRef idx="0"/>
            <a:effectRef idx="0"/>
            <a:fontRef idx="minor"/>
          </p:style>
        </p:sp>
        <p:sp>
          <p:nvSpPr>
            <p:cNvPr id="152" name="Freeform 16"/>
            <p:cNvSpPr/>
            <p:nvPr/>
          </p:nvSpPr>
          <p:spPr>
            <a:xfrm>
              <a:off x="8432640" y="1074600"/>
              <a:ext cx="78480" cy="154800"/>
            </a:xfrm>
            <a:custGeom>
              <a:avLst/>
              <a:gdLst/>
              <a:ahLst/>
              <a:rect l="l" t="t" r="r" b="b"/>
              <a:pathLst>
                <a:path w="99" h="195">
                  <a:moveTo>
                    <a:pt x="24" y="195"/>
                  </a:moveTo>
                  <a:lnTo>
                    <a:pt x="99" y="135"/>
                  </a:lnTo>
                  <a:lnTo>
                    <a:pt x="97" y="41"/>
                  </a:lnTo>
                  <a:lnTo>
                    <a:pt x="24" y="0"/>
                  </a:lnTo>
                  <a:lnTo>
                    <a:pt x="36" y="74"/>
                  </a:lnTo>
                  <a:lnTo>
                    <a:pt x="0" y="91"/>
                  </a:lnTo>
                  <a:lnTo>
                    <a:pt x="51" y="152"/>
                  </a:lnTo>
                  <a:lnTo>
                    <a:pt x="24" y="195"/>
                  </a:lnTo>
                  <a:lnTo>
                    <a:pt x="24" y="195"/>
                  </a:lnTo>
                  <a:close/>
                </a:path>
              </a:pathLst>
            </a:custGeom>
            <a:solidFill>
              <a:srgbClr val="e87a63"/>
            </a:solidFill>
            <a:ln w="9525">
              <a:noFill/>
            </a:ln>
          </p:spPr>
          <p:style>
            <a:lnRef idx="0"/>
            <a:fillRef idx="0"/>
            <a:effectRef idx="0"/>
            <a:fontRef idx="minor"/>
          </p:style>
        </p:sp>
        <p:sp>
          <p:nvSpPr>
            <p:cNvPr id="153" name="Freeform 17"/>
            <p:cNvSpPr/>
            <p:nvPr/>
          </p:nvSpPr>
          <p:spPr>
            <a:xfrm>
              <a:off x="8350200" y="1179360"/>
              <a:ext cx="161280" cy="207360"/>
            </a:xfrm>
            <a:custGeom>
              <a:avLst/>
              <a:gdLst/>
              <a:ahLst/>
              <a:rect l="l" t="t" r="r" b="b"/>
              <a:pathLst>
                <a:path w="204" h="262">
                  <a:moveTo>
                    <a:pt x="27" y="173"/>
                  </a:moveTo>
                  <a:lnTo>
                    <a:pt x="105" y="262"/>
                  </a:lnTo>
                  <a:lnTo>
                    <a:pt x="204" y="0"/>
                  </a:lnTo>
                  <a:lnTo>
                    <a:pt x="202" y="0"/>
                  </a:lnTo>
                  <a:lnTo>
                    <a:pt x="198" y="0"/>
                  </a:lnTo>
                  <a:lnTo>
                    <a:pt x="190" y="0"/>
                  </a:lnTo>
                  <a:lnTo>
                    <a:pt x="185" y="2"/>
                  </a:lnTo>
                  <a:lnTo>
                    <a:pt x="179" y="2"/>
                  </a:lnTo>
                  <a:lnTo>
                    <a:pt x="173" y="3"/>
                  </a:lnTo>
                  <a:lnTo>
                    <a:pt x="167" y="3"/>
                  </a:lnTo>
                  <a:lnTo>
                    <a:pt x="162" y="7"/>
                  </a:lnTo>
                  <a:lnTo>
                    <a:pt x="154" y="9"/>
                  </a:lnTo>
                  <a:lnTo>
                    <a:pt x="148" y="11"/>
                  </a:lnTo>
                  <a:lnTo>
                    <a:pt x="141" y="13"/>
                  </a:lnTo>
                  <a:lnTo>
                    <a:pt x="135" y="17"/>
                  </a:lnTo>
                  <a:lnTo>
                    <a:pt x="128" y="21"/>
                  </a:lnTo>
                  <a:lnTo>
                    <a:pt x="120" y="22"/>
                  </a:lnTo>
                  <a:lnTo>
                    <a:pt x="110" y="26"/>
                  </a:lnTo>
                  <a:lnTo>
                    <a:pt x="103" y="32"/>
                  </a:lnTo>
                  <a:lnTo>
                    <a:pt x="95" y="36"/>
                  </a:lnTo>
                  <a:lnTo>
                    <a:pt x="86" y="41"/>
                  </a:lnTo>
                  <a:lnTo>
                    <a:pt x="78" y="47"/>
                  </a:lnTo>
                  <a:lnTo>
                    <a:pt x="71" y="55"/>
                  </a:lnTo>
                  <a:lnTo>
                    <a:pt x="61" y="60"/>
                  </a:lnTo>
                  <a:lnTo>
                    <a:pt x="52" y="66"/>
                  </a:lnTo>
                  <a:lnTo>
                    <a:pt x="42" y="74"/>
                  </a:lnTo>
                  <a:lnTo>
                    <a:pt x="34" y="83"/>
                  </a:lnTo>
                  <a:lnTo>
                    <a:pt x="25" y="91"/>
                  </a:lnTo>
                  <a:lnTo>
                    <a:pt x="17" y="100"/>
                  </a:lnTo>
                  <a:lnTo>
                    <a:pt x="12" y="104"/>
                  </a:lnTo>
                  <a:lnTo>
                    <a:pt x="10" y="110"/>
                  </a:lnTo>
                  <a:lnTo>
                    <a:pt x="4" y="116"/>
                  </a:lnTo>
                  <a:lnTo>
                    <a:pt x="0" y="121"/>
                  </a:lnTo>
                  <a:lnTo>
                    <a:pt x="27" y="173"/>
                  </a:lnTo>
                  <a:lnTo>
                    <a:pt x="27" y="173"/>
                  </a:lnTo>
                  <a:close/>
                </a:path>
              </a:pathLst>
            </a:custGeom>
            <a:solidFill>
              <a:srgbClr val="ff9985"/>
            </a:solidFill>
            <a:ln w="9525">
              <a:noFill/>
            </a:ln>
          </p:spPr>
          <p:style>
            <a:lnRef idx="0"/>
            <a:fillRef idx="0"/>
            <a:effectRef idx="0"/>
            <a:fontRef idx="minor"/>
          </p:style>
        </p:sp>
        <p:sp>
          <p:nvSpPr>
            <p:cNvPr id="154" name="Freeform 18"/>
            <p:cNvSpPr/>
            <p:nvPr/>
          </p:nvSpPr>
          <p:spPr>
            <a:xfrm>
              <a:off x="8151840" y="1085760"/>
              <a:ext cx="280440" cy="300960"/>
            </a:xfrm>
            <a:custGeom>
              <a:avLst/>
              <a:gdLst/>
              <a:ahLst/>
              <a:rect l="l" t="t" r="r" b="b"/>
              <a:pathLst>
                <a:path w="356" h="378">
                  <a:moveTo>
                    <a:pt x="0" y="17"/>
                  </a:moveTo>
                  <a:lnTo>
                    <a:pt x="145" y="0"/>
                  </a:lnTo>
                  <a:lnTo>
                    <a:pt x="219" y="49"/>
                  </a:lnTo>
                  <a:lnTo>
                    <a:pt x="219" y="51"/>
                  </a:lnTo>
                  <a:lnTo>
                    <a:pt x="223" y="59"/>
                  </a:lnTo>
                  <a:lnTo>
                    <a:pt x="227" y="64"/>
                  </a:lnTo>
                  <a:lnTo>
                    <a:pt x="228" y="72"/>
                  </a:lnTo>
                  <a:lnTo>
                    <a:pt x="232" y="80"/>
                  </a:lnTo>
                  <a:lnTo>
                    <a:pt x="238" y="87"/>
                  </a:lnTo>
                  <a:lnTo>
                    <a:pt x="240" y="91"/>
                  </a:lnTo>
                  <a:lnTo>
                    <a:pt x="242" y="97"/>
                  </a:lnTo>
                  <a:lnTo>
                    <a:pt x="244" y="102"/>
                  </a:lnTo>
                  <a:lnTo>
                    <a:pt x="246" y="108"/>
                  </a:lnTo>
                  <a:lnTo>
                    <a:pt x="249" y="114"/>
                  </a:lnTo>
                  <a:lnTo>
                    <a:pt x="251" y="118"/>
                  </a:lnTo>
                  <a:lnTo>
                    <a:pt x="255" y="125"/>
                  </a:lnTo>
                  <a:lnTo>
                    <a:pt x="257" y="131"/>
                  </a:lnTo>
                  <a:lnTo>
                    <a:pt x="261" y="137"/>
                  </a:lnTo>
                  <a:lnTo>
                    <a:pt x="263" y="142"/>
                  </a:lnTo>
                  <a:lnTo>
                    <a:pt x="265" y="150"/>
                  </a:lnTo>
                  <a:lnTo>
                    <a:pt x="268" y="156"/>
                  </a:lnTo>
                  <a:lnTo>
                    <a:pt x="272" y="163"/>
                  </a:lnTo>
                  <a:lnTo>
                    <a:pt x="276" y="171"/>
                  </a:lnTo>
                  <a:lnTo>
                    <a:pt x="278" y="177"/>
                  </a:lnTo>
                  <a:lnTo>
                    <a:pt x="282" y="184"/>
                  </a:lnTo>
                  <a:lnTo>
                    <a:pt x="285" y="190"/>
                  </a:lnTo>
                  <a:lnTo>
                    <a:pt x="287" y="197"/>
                  </a:lnTo>
                  <a:lnTo>
                    <a:pt x="291" y="203"/>
                  </a:lnTo>
                  <a:lnTo>
                    <a:pt x="293" y="211"/>
                  </a:lnTo>
                  <a:lnTo>
                    <a:pt x="297" y="216"/>
                  </a:lnTo>
                  <a:lnTo>
                    <a:pt x="299" y="224"/>
                  </a:lnTo>
                  <a:lnTo>
                    <a:pt x="303" y="232"/>
                  </a:lnTo>
                  <a:lnTo>
                    <a:pt x="306" y="239"/>
                  </a:lnTo>
                  <a:lnTo>
                    <a:pt x="308" y="245"/>
                  </a:lnTo>
                  <a:lnTo>
                    <a:pt x="312" y="253"/>
                  </a:lnTo>
                  <a:lnTo>
                    <a:pt x="314" y="258"/>
                  </a:lnTo>
                  <a:lnTo>
                    <a:pt x="318" y="266"/>
                  </a:lnTo>
                  <a:lnTo>
                    <a:pt x="320" y="273"/>
                  </a:lnTo>
                  <a:lnTo>
                    <a:pt x="322" y="279"/>
                  </a:lnTo>
                  <a:lnTo>
                    <a:pt x="325" y="287"/>
                  </a:lnTo>
                  <a:lnTo>
                    <a:pt x="329" y="294"/>
                  </a:lnTo>
                  <a:lnTo>
                    <a:pt x="331" y="300"/>
                  </a:lnTo>
                  <a:lnTo>
                    <a:pt x="333" y="306"/>
                  </a:lnTo>
                  <a:lnTo>
                    <a:pt x="335" y="311"/>
                  </a:lnTo>
                  <a:lnTo>
                    <a:pt x="337" y="317"/>
                  </a:lnTo>
                  <a:lnTo>
                    <a:pt x="339" y="323"/>
                  </a:lnTo>
                  <a:lnTo>
                    <a:pt x="341" y="329"/>
                  </a:lnTo>
                  <a:lnTo>
                    <a:pt x="342" y="334"/>
                  </a:lnTo>
                  <a:lnTo>
                    <a:pt x="346" y="340"/>
                  </a:lnTo>
                  <a:lnTo>
                    <a:pt x="346" y="346"/>
                  </a:lnTo>
                  <a:lnTo>
                    <a:pt x="348" y="351"/>
                  </a:lnTo>
                  <a:lnTo>
                    <a:pt x="350" y="355"/>
                  </a:lnTo>
                  <a:lnTo>
                    <a:pt x="352" y="361"/>
                  </a:lnTo>
                  <a:lnTo>
                    <a:pt x="354" y="368"/>
                  </a:lnTo>
                  <a:lnTo>
                    <a:pt x="356" y="378"/>
                  </a:lnTo>
                  <a:lnTo>
                    <a:pt x="354" y="378"/>
                  </a:lnTo>
                  <a:lnTo>
                    <a:pt x="352" y="376"/>
                  </a:lnTo>
                  <a:lnTo>
                    <a:pt x="350" y="374"/>
                  </a:lnTo>
                  <a:lnTo>
                    <a:pt x="344" y="372"/>
                  </a:lnTo>
                  <a:lnTo>
                    <a:pt x="339" y="370"/>
                  </a:lnTo>
                  <a:lnTo>
                    <a:pt x="331" y="367"/>
                  </a:lnTo>
                  <a:lnTo>
                    <a:pt x="322" y="363"/>
                  </a:lnTo>
                  <a:lnTo>
                    <a:pt x="314" y="361"/>
                  </a:lnTo>
                  <a:lnTo>
                    <a:pt x="308" y="357"/>
                  </a:lnTo>
                  <a:lnTo>
                    <a:pt x="303" y="355"/>
                  </a:lnTo>
                  <a:lnTo>
                    <a:pt x="297" y="351"/>
                  </a:lnTo>
                  <a:lnTo>
                    <a:pt x="293" y="349"/>
                  </a:lnTo>
                  <a:lnTo>
                    <a:pt x="287" y="348"/>
                  </a:lnTo>
                  <a:lnTo>
                    <a:pt x="282" y="344"/>
                  </a:lnTo>
                  <a:lnTo>
                    <a:pt x="274" y="342"/>
                  </a:lnTo>
                  <a:lnTo>
                    <a:pt x="268" y="340"/>
                  </a:lnTo>
                  <a:lnTo>
                    <a:pt x="261" y="336"/>
                  </a:lnTo>
                  <a:lnTo>
                    <a:pt x="255" y="334"/>
                  </a:lnTo>
                  <a:lnTo>
                    <a:pt x="249" y="330"/>
                  </a:lnTo>
                  <a:lnTo>
                    <a:pt x="242" y="327"/>
                  </a:lnTo>
                  <a:lnTo>
                    <a:pt x="234" y="323"/>
                  </a:lnTo>
                  <a:lnTo>
                    <a:pt x="228" y="321"/>
                  </a:lnTo>
                  <a:lnTo>
                    <a:pt x="223" y="317"/>
                  </a:lnTo>
                  <a:lnTo>
                    <a:pt x="215" y="313"/>
                  </a:lnTo>
                  <a:lnTo>
                    <a:pt x="208" y="310"/>
                  </a:lnTo>
                  <a:lnTo>
                    <a:pt x="200" y="306"/>
                  </a:lnTo>
                  <a:lnTo>
                    <a:pt x="192" y="302"/>
                  </a:lnTo>
                  <a:lnTo>
                    <a:pt x="185" y="298"/>
                  </a:lnTo>
                  <a:lnTo>
                    <a:pt x="177" y="294"/>
                  </a:lnTo>
                  <a:lnTo>
                    <a:pt x="171" y="291"/>
                  </a:lnTo>
                  <a:lnTo>
                    <a:pt x="164" y="287"/>
                  </a:lnTo>
                  <a:lnTo>
                    <a:pt x="156" y="283"/>
                  </a:lnTo>
                  <a:lnTo>
                    <a:pt x="147" y="277"/>
                  </a:lnTo>
                  <a:lnTo>
                    <a:pt x="141" y="273"/>
                  </a:lnTo>
                  <a:lnTo>
                    <a:pt x="133" y="270"/>
                  </a:lnTo>
                  <a:lnTo>
                    <a:pt x="126" y="266"/>
                  </a:lnTo>
                  <a:lnTo>
                    <a:pt x="118" y="262"/>
                  </a:lnTo>
                  <a:lnTo>
                    <a:pt x="111" y="258"/>
                  </a:lnTo>
                  <a:lnTo>
                    <a:pt x="105" y="253"/>
                  </a:lnTo>
                  <a:lnTo>
                    <a:pt x="97" y="249"/>
                  </a:lnTo>
                  <a:lnTo>
                    <a:pt x="90" y="243"/>
                  </a:lnTo>
                  <a:lnTo>
                    <a:pt x="82" y="241"/>
                  </a:lnTo>
                  <a:lnTo>
                    <a:pt x="76" y="235"/>
                  </a:lnTo>
                  <a:lnTo>
                    <a:pt x="69" y="232"/>
                  </a:lnTo>
                  <a:lnTo>
                    <a:pt x="61" y="226"/>
                  </a:lnTo>
                  <a:lnTo>
                    <a:pt x="56" y="222"/>
                  </a:lnTo>
                  <a:lnTo>
                    <a:pt x="50" y="216"/>
                  </a:lnTo>
                  <a:lnTo>
                    <a:pt x="44" y="213"/>
                  </a:lnTo>
                  <a:lnTo>
                    <a:pt x="37" y="209"/>
                  </a:lnTo>
                  <a:lnTo>
                    <a:pt x="31" y="205"/>
                  </a:lnTo>
                  <a:lnTo>
                    <a:pt x="25" y="199"/>
                  </a:lnTo>
                  <a:lnTo>
                    <a:pt x="19" y="196"/>
                  </a:lnTo>
                  <a:lnTo>
                    <a:pt x="14" y="192"/>
                  </a:lnTo>
                  <a:lnTo>
                    <a:pt x="8" y="186"/>
                  </a:lnTo>
                  <a:lnTo>
                    <a:pt x="4" y="182"/>
                  </a:lnTo>
                  <a:lnTo>
                    <a:pt x="0" y="178"/>
                  </a:lnTo>
                  <a:lnTo>
                    <a:pt x="0" y="17"/>
                  </a:lnTo>
                  <a:lnTo>
                    <a:pt x="0" y="17"/>
                  </a:lnTo>
                  <a:close/>
                </a:path>
              </a:pathLst>
            </a:custGeom>
            <a:solidFill>
              <a:srgbClr val="ffb387"/>
            </a:solidFill>
            <a:ln w="9525">
              <a:noFill/>
            </a:ln>
          </p:spPr>
          <p:style>
            <a:lnRef idx="0"/>
            <a:fillRef idx="0"/>
            <a:effectRef idx="0"/>
            <a:fontRef idx="minor"/>
          </p:style>
        </p:sp>
        <p:sp>
          <p:nvSpPr>
            <p:cNvPr id="155" name="Freeform 19"/>
            <p:cNvSpPr/>
            <p:nvPr/>
          </p:nvSpPr>
          <p:spPr>
            <a:xfrm>
              <a:off x="8094600" y="1008000"/>
              <a:ext cx="232560" cy="242280"/>
            </a:xfrm>
            <a:custGeom>
              <a:avLst/>
              <a:gdLst/>
              <a:ahLst/>
              <a:rect l="l" t="t" r="r" b="b"/>
              <a:pathLst>
                <a:path w="295" h="306">
                  <a:moveTo>
                    <a:pt x="114" y="306"/>
                  </a:moveTo>
                  <a:lnTo>
                    <a:pt x="114" y="304"/>
                  </a:lnTo>
                  <a:lnTo>
                    <a:pt x="114" y="298"/>
                  </a:lnTo>
                  <a:lnTo>
                    <a:pt x="118" y="291"/>
                  </a:lnTo>
                  <a:lnTo>
                    <a:pt x="122" y="283"/>
                  </a:lnTo>
                  <a:lnTo>
                    <a:pt x="124" y="277"/>
                  </a:lnTo>
                  <a:lnTo>
                    <a:pt x="126" y="272"/>
                  </a:lnTo>
                  <a:lnTo>
                    <a:pt x="128" y="266"/>
                  </a:lnTo>
                  <a:lnTo>
                    <a:pt x="131" y="260"/>
                  </a:lnTo>
                  <a:lnTo>
                    <a:pt x="135" y="253"/>
                  </a:lnTo>
                  <a:lnTo>
                    <a:pt x="139" y="247"/>
                  </a:lnTo>
                  <a:lnTo>
                    <a:pt x="145" y="241"/>
                  </a:lnTo>
                  <a:lnTo>
                    <a:pt x="150" y="236"/>
                  </a:lnTo>
                  <a:lnTo>
                    <a:pt x="154" y="228"/>
                  </a:lnTo>
                  <a:lnTo>
                    <a:pt x="160" y="220"/>
                  </a:lnTo>
                  <a:lnTo>
                    <a:pt x="166" y="215"/>
                  </a:lnTo>
                  <a:lnTo>
                    <a:pt x="173" y="207"/>
                  </a:lnTo>
                  <a:lnTo>
                    <a:pt x="179" y="201"/>
                  </a:lnTo>
                  <a:lnTo>
                    <a:pt x="186" y="194"/>
                  </a:lnTo>
                  <a:lnTo>
                    <a:pt x="194" y="188"/>
                  </a:lnTo>
                  <a:lnTo>
                    <a:pt x="204" y="184"/>
                  </a:lnTo>
                  <a:lnTo>
                    <a:pt x="213" y="177"/>
                  </a:lnTo>
                  <a:lnTo>
                    <a:pt x="223" y="171"/>
                  </a:lnTo>
                  <a:lnTo>
                    <a:pt x="226" y="169"/>
                  </a:lnTo>
                  <a:lnTo>
                    <a:pt x="232" y="167"/>
                  </a:lnTo>
                  <a:lnTo>
                    <a:pt x="238" y="165"/>
                  </a:lnTo>
                  <a:lnTo>
                    <a:pt x="243" y="163"/>
                  </a:lnTo>
                  <a:lnTo>
                    <a:pt x="249" y="160"/>
                  </a:lnTo>
                  <a:lnTo>
                    <a:pt x="255" y="158"/>
                  </a:lnTo>
                  <a:lnTo>
                    <a:pt x="261" y="156"/>
                  </a:lnTo>
                  <a:lnTo>
                    <a:pt x="268" y="156"/>
                  </a:lnTo>
                  <a:lnTo>
                    <a:pt x="274" y="154"/>
                  </a:lnTo>
                  <a:lnTo>
                    <a:pt x="280" y="152"/>
                  </a:lnTo>
                  <a:lnTo>
                    <a:pt x="287" y="152"/>
                  </a:lnTo>
                  <a:lnTo>
                    <a:pt x="295" y="152"/>
                  </a:lnTo>
                  <a:lnTo>
                    <a:pt x="291" y="148"/>
                  </a:lnTo>
                  <a:lnTo>
                    <a:pt x="287" y="141"/>
                  </a:lnTo>
                  <a:lnTo>
                    <a:pt x="283" y="135"/>
                  </a:lnTo>
                  <a:lnTo>
                    <a:pt x="280" y="129"/>
                  </a:lnTo>
                  <a:lnTo>
                    <a:pt x="274" y="122"/>
                  </a:lnTo>
                  <a:lnTo>
                    <a:pt x="270" y="116"/>
                  </a:lnTo>
                  <a:lnTo>
                    <a:pt x="262" y="108"/>
                  </a:lnTo>
                  <a:lnTo>
                    <a:pt x="255" y="99"/>
                  </a:lnTo>
                  <a:lnTo>
                    <a:pt x="247" y="91"/>
                  </a:lnTo>
                  <a:lnTo>
                    <a:pt x="242" y="84"/>
                  </a:lnTo>
                  <a:lnTo>
                    <a:pt x="232" y="74"/>
                  </a:lnTo>
                  <a:lnTo>
                    <a:pt x="224" y="65"/>
                  </a:lnTo>
                  <a:lnTo>
                    <a:pt x="215" y="57"/>
                  </a:lnTo>
                  <a:lnTo>
                    <a:pt x="207" y="49"/>
                  </a:lnTo>
                  <a:lnTo>
                    <a:pt x="202" y="44"/>
                  </a:lnTo>
                  <a:lnTo>
                    <a:pt x="196" y="40"/>
                  </a:lnTo>
                  <a:lnTo>
                    <a:pt x="190" y="36"/>
                  </a:lnTo>
                  <a:lnTo>
                    <a:pt x="186" y="32"/>
                  </a:lnTo>
                  <a:lnTo>
                    <a:pt x="181" y="28"/>
                  </a:lnTo>
                  <a:lnTo>
                    <a:pt x="177" y="25"/>
                  </a:lnTo>
                  <a:lnTo>
                    <a:pt x="171" y="23"/>
                  </a:lnTo>
                  <a:lnTo>
                    <a:pt x="166" y="19"/>
                  </a:lnTo>
                  <a:lnTo>
                    <a:pt x="160" y="17"/>
                  </a:lnTo>
                  <a:lnTo>
                    <a:pt x="154" y="13"/>
                  </a:lnTo>
                  <a:lnTo>
                    <a:pt x="150" y="11"/>
                  </a:lnTo>
                  <a:lnTo>
                    <a:pt x="145" y="9"/>
                  </a:lnTo>
                  <a:lnTo>
                    <a:pt x="139" y="6"/>
                  </a:lnTo>
                  <a:lnTo>
                    <a:pt x="133" y="6"/>
                  </a:lnTo>
                  <a:lnTo>
                    <a:pt x="128" y="4"/>
                  </a:lnTo>
                  <a:lnTo>
                    <a:pt x="124" y="4"/>
                  </a:lnTo>
                  <a:lnTo>
                    <a:pt x="118" y="2"/>
                  </a:lnTo>
                  <a:lnTo>
                    <a:pt x="112" y="0"/>
                  </a:lnTo>
                  <a:lnTo>
                    <a:pt x="107" y="0"/>
                  </a:lnTo>
                  <a:lnTo>
                    <a:pt x="101" y="2"/>
                  </a:lnTo>
                  <a:lnTo>
                    <a:pt x="95" y="2"/>
                  </a:lnTo>
                  <a:lnTo>
                    <a:pt x="90" y="2"/>
                  </a:lnTo>
                  <a:lnTo>
                    <a:pt x="84" y="2"/>
                  </a:lnTo>
                  <a:lnTo>
                    <a:pt x="80" y="6"/>
                  </a:lnTo>
                  <a:lnTo>
                    <a:pt x="74" y="8"/>
                  </a:lnTo>
                  <a:lnTo>
                    <a:pt x="69" y="9"/>
                  </a:lnTo>
                  <a:lnTo>
                    <a:pt x="63" y="13"/>
                  </a:lnTo>
                  <a:lnTo>
                    <a:pt x="57" y="17"/>
                  </a:lnTo>
                  <a:lnTo>
                    <a:pt x="52" y="19"/>
                  </a:lnTo>
                  <a:lnTo>
                    <a:pt x="48" y="25"/>
                  </a:lnTo>
                  <a:lnTo>
                    <a:pt x="42" y="30"/>
                  </a:lnTo>
                  <a:lnTo>
                    <a:pt x="38" y="34"/>
                  </a:lnTo>
                  <a:lnTo>
                    <a:pt x="33" y="40"/>
                  </a:lnTo>
                  <a:lnTo>
                    <a:pt x="27" y="46"/>
                  </a:lnTo>
                  <a:lnTo>
                    <a:pt x="23" y="51"/>
                  </a:lnTo>
                  <a:lnTo>
                    <a:pt x="19" y="57"/>
                  </a:lnTo>
                  <a:lnTo>
                    <a:pt x="15" y="61"/>
                  </a:lnTo>
                  <a:lnTo>
                    <a:pt x="12" y="68"/>
                  </a:lnTo>
                  <a:lnTo>
                    <a:pt x="10" y="74"/>
                  </a:lnTo>
                  <a:lnTo>
                    <a:pt x="8" y="80"/>
                  </a:lnTo>
                  <a:lnTo>
                    <a:pt x="6" y="85"/>
                  </a:lnTo>
                  <a:lnTo>
                    <a:pt x="4" y="91"/>
                  </a:lnTo>
                  <a:lnTo>
                    <a:pt x="2" y="97"/>
                  </a:lnTo>
                  <a:lnTo>
                    <a:pt x="2" y="104"/>
                  </a:lnTo>
                  <a:lnTo>
                    <a:pt x="0" y="110"/>
                  </a:lnTo>
                  <a:lnTo>
                    <a:pt x="0" y="116"/>
                  </a:lnTo>
                  <a:lnTo>
                    <a:pt x="0" y="122"/>
                  </a:lnTo>
                  <a:lnTo>
                    <a:pt x="2" y="129"/>
                  </a:lnTo>
                  <a:lnTo>
                    <a:pt x="2" y="135"/>
                  </a:lnTo>
                  <a:lnTo>
                    <a:pt x="2" y="141"/>
                  </a:lnTo>
                  <a:lnTo>
                    <a:pt x="2" y="146"/>
                  </a:lnTo>
                  <a:lnTo>
                    <a:pt x="4" y="152"/>
                  </a:lnTo>
                  <a:lnTo>
                    <a:pt x="4" y="158"/>
                  </a:lnTo>
                  <a:lnTo>
                    <a:pt x="6" y="163"/>
                  </a:lnTo>
                  <a:lnTo>
                    <a:pt x="8" y="169"/>
                  </a:lnTo>
                  <a:lnTo>
                    <a:pt x="10" y="177"/>
                  </a:lnTo>
                  <a:lnTo>
                    <a:pt x="12" y="182"/>
                  </a:lnTo>
                  <a:lnTo>
                    <a:pt x="14" y="186"/>
                  </a:lnTo>
                  <a:lnTo>
                    <a:pt x="17" y="192"/>
                  </a:lnTo>
                  <a:lnTo>
                    <a:pt x="19" y="200"/>
                  </a:lnTo>
                  <a:lnTo>
                    <a:pt x="23" y="205"/>
                  </a:lnTo>
                  <a:lnTo>
                    <a:pt x="25" y="211"/>
                  </a:lnTo>
                  <a:lnTo>
                    <a:pt x="29" y="217"/>
                  </a:lnTo>
                  <a:lnTo>
                    <a:pt x="33" y="220"/>
                  </a:lnTo>
                  <a:lnTo>
                    <a:pt x="38" y="230"/>
                  </a:lnTo>
                  <a:lnTo>
                    <a:pt x="44" y="241"/>
                  </a:lnTo>
                  <a:lnTo>
                    <a:pt x="50" y="249"/>
                  </a:lnTo>
                  <a:lnTo>
                    <a:pt x="57" y="258"/>
                  </a:lnTo>
                  <a:lnTo>
                    <a:pt x="63" y="266"/>
                  </a:lnTo>
                  <a:lnTo>
                    <a:pt x="71" y="274"/>
                  </a:lnTo>
                  <a:lnTo>
                    <a:pt x="76" y="279"/>
                  </a:lnTo>
                  <a:lnTo>
                    <a:pt x="84" y="287"/>
                  </a:lnTo>
                  <a:lnTo>
                    <a:pt x="90" y="293"/>
                  </a:lnTo>
                  <a:lnTo>
                    <a:pt x="95" y="296"/>
                  </a:lnTo>
                  <a:lnTo>
                    <a:pt x="99" y="300"/>
                  </a:lnTo>
                  <a:lnTo>
                    <a:pt x="103" y="304"/>
                  </a:lnTo>
                  <a:lnTo>
                    <a:pt x="110" y="306"/>
                  </a:lnTo>
                  <a:lnTo>
                    <a:pt x="114" y="306"/>
                  </a:lnTo>
                  <a:lnTo>
                    <a:pt x="114" y="306"/>
                  </a:lnTo>
                  <a:close/>
                </a:path>
              </a:pathLst>
            </a:custGeom>
            <a:solidFill>
              <a:srgbClr val="6e99e0"/>
            </a:solidFill>
            <a:ln w="9525">
              <a:noFill/>
            </a:ln>
          </p:spPr>
          <p:style>
            <a:lnRef idx="0"/>
            <a:fillRef idx="0"/>
            <a:effectRef idx="0"/>
            <a:fontRef idx="minor"/>
          </p:style>
        </p:sp>
        <p:sp>
          <p:nvSpPr>
            <p:cNvPr id="156" name="Freeform 20"/>
            <p:cNvSpPr/>
            <p:nvPr/>
          </p:nvSpPr>
          <p:spPr>
            <a:xfrm>
              <a:off x="8005680" y="2241360"/>
              <a:ext cx="227880" cy="84960"/>
            </a:xfrm>
            <a:custGeom>
              <a:avLst/>
              <a:gdLst/>
              <a:ahLst/>
              <a:rect l="l" t="t" r="r" b="b"/>
              <a:pathLst>
                <a:path w="289" h="106">
                  <a:moveTo>
                    <a:pt x="0" y="0"/>
                  </a:moveTo>
                  <a:lnTo>
                    <a:pt x="27" y="102"/>
                  </a:lnTo>
                  <a:lnTo>
                    <a:pt x="289" y="106"/>
                  </a:lnTo>
                  <a:lnTo>
                    <a:pt x="31" y="0"/>
                  </a:lnTo>
                  <a:lnTo>
                    <a:pt x="0" y="0"/>
                  </a:lnTo>
                  <a:lnTo>
                    <a:pt x="0" y="0"/>
                  </a:lnTo>
                  <a:close/>
                </a:path>
              </a:pathLst>
            </a:custGeom>
            <a:solidFill>
              <a:srgbClr val="12297d"/>
            </a:solidFill>
            <a:ln w="9525">
              <a:noFill/>
            </a:ln>
          </p:spPr>
          <p:style>
            <a:lnRef idx="0"/>
            <a:fillRef idx="0"/>
            <a:effectRef idx="0"/>
            <a:fontRef idx="minor"/>
          </p:style>
        </p:sp>
        <p:sp>
          <p:nvSpPr>
            <p:cNvPr id="157" name="Freeform 21"/>
            <p:cNvSpPr/>
            <p:nvPr/>
          </p:nvSpPr>
          <p:spPr>
            <a:xfrm>
              <a:off x="7951680" y="2147760"/>
              <a:ext cx="97560" cy="175320"/>
            </a:xfrm>
            <a:custGeom>
              <a:avLst/>
              <a:gdLst/>
              <a:ahLst/>
              <a:rect l="l" t="t" r="r" b="b"/>
              <a:pathLst>
                <a:path w="123" h="220">
                  <a:moveTo>
                    <a:pt x="119" y="0"/>
                  </a:moveTo>
                  <a:lnTo>
                    <a:pt x="123" y="64"/>
                  </a:lnTo>
                  <a:lnTo>
                    <a:pt x="93" y="220"/>
                  </a:lnTo>
                  <a:lnTo>
                    <a:pt x="91" y="218"/>
                  </a:lnTo>
                  <a:lnTo>
                    <a:pt x="89" y="216"/>
                  </a:lnTo>
                  <a:lnTo>
                    <a:pt x="83" y="213"/>
                  </a:lnTo>
                  <a:lnTo>
                    <a:pt x="79" y="209"/>
                  </a:lnTo>
                  <a:lnTo>
                    <a:pt x="72" y="201"/>
                  </a:lnTo>
                  <a:lnTo>
                    <a:pt x="66" y="194"/>
                  </a:lnTo>
                  <a:lnTo>
                    <a:pt x="59" y="184"/>
                  </a:lnTo>
                  <a:lnTo>
                    <a:pt x="51" y="175"/>
                  </a:lnTo>
                  <a:lnTo>
                    <a:pt x="45" y="169"/>
                  </a:lnTo>
                  <a:lnTo>
                    <a:pt x="41" y="163"/>
                  </a:lnTo>
                  <a:lnTo>
                    <a:pt x="38" y="158"/>
                  </a:lnTo>
                  <a:lnTo>
                    <a:pt x="34" y="152"/>
                  </a:lnTo>
                  <a:lnTo>
                    <a:pt x="28" y="144"/>
                  </a:lnTo>
                  <a:lnTo>
                    <a:pt x="24" y="137"/>
                  </a:lnTo>
                  <a:lnTo>
                    <a:pt x="21" y="131"/>
                  </a:lnTo>
                  <a:lnTo>
                    <a:pt x="19" y="125"/>
                  </a:lnTo>
                  <a:lnTo>
                    <a:pt x="15" y="118"/>
                  </a:lnTo>
                  <a:lnTo>
                    <a:pt x="11" y="110"/>
                  </a:lnTo>
                  <a:lnTo>
                    <a:pt x="9" y="102"/>
                  </a:lnTo>
                  <a:lnTo>
                    <a:pt x="5" y="95"/>
                  </a:lnTo>
                  <a:lnTo>
                    <a:pt x="3" y="85"/>
                  </a:lnTo>
                  <a:lnTo>
                    <a:pt x="2" y="78"/>
                  </a:lnTo>
                  <a:lnTo>
                    <a:pt x="0" y="70"/>
                  </a:lnTo>
                  <a:lnTo>
                    <a:pt x="0" y="61"/>
                  </a:lnTo>
                  <a:lnTo>
                    <a:pt x="119" y="0"/>
                  </a:lnTo>
                  <a:lnTo>
                    <a:pt x="119" y="0"/>
                  </a:lnTo>
                  <a:close/>
                </a:path>
              </a:pathLst>
            </a:custGeom>
            <a:solidFill>
              <a:srgbClr val="cccc9c"/>
            </a:solidFill>
            <a:ln w="9525">
              <a:noFill/>
            </a:ln>
          </p:spPr>
          <p:style>
            <a:lnRef idx="0"/>
            <a:fillRef idx="0"/>
            <a:effectRef idx="0"/>
            <a:fontRef idx="minor"/>
          </p:style>
        </p:sp>
        <p:sp>
          <p:nvSpPr>
            <p:cNvPr id="158" name="Freeform 22"/>
            <p:cNvSpPr/>
            <p:nvPr/>
          </p:nvSpPr>
          <p:spPr>
            <a:xfrm>
              <a:off x="7940520" y="1752480"/>
              <a:ext cx="219960" cy="464400"/>
            </a:xfrm>
            <a:custGeom>
              <a:avLst/>
              <a:gdLst/>
              <a:ahLst/>
              <a:rect l="l" t="t" r="r" b="b"/>
              <a:pathLst>
                <a:path w="280" h="585">
                  <a:moveTo>
                    <a:pt x="124" y="53"/>
                  </a:moveTo>
                  <a:lnTo>
                    <a:pt x="120" y="55"/>
                  </a:lnTo>
                  <a:lnTo>
                    <a:pt x="116" y="63"/>
                  </a:lnTo>
                  <a:lnTo>
                    <a:pt x="113" y="66"/>
                  </a:lnTo>
                  <a:lnTo>
                    <a:pt x="109" y="72"/>
                  </a:lnTo>
                  <a:lnTo>
                    <a:pt x="103" y="80"/>
                  </a:lnTo>
                  <a:lnTo>
                    <a:pt x="97" y="87"/>
                  </a:lnTo>
                  <a:lnTo>
                    <a:pt x="92" y="97"/>
                  </a:lnTo>
                  <a:lnTo>
                    <a:pt x="84" y="106"/>
                  </a:lnTo>
                  <a:lnTo>
                    <a:pt x="82" y="112"/>
                  </a:lnTo>
                  <a:lnTo>
                    <a:pt x="78" y="118"/>
                  </a:lnTo>
                  <a:lnTo>
                    <a:pt x="76" y="123"/>
                  </a:lnTo>
                  <a:lnTo>
                    <a:pt x="73" y="131"/>
                  </a:lnTo>
                  <a:lnTo>
                    <a:pt x="69" y="137"/>
                  </a:lnTo>
                  <a:lnTo>
                    <a:pt x="65" y="142"/>
                  </a:lnTo>
                  <a:lnTo>
                    <a:pt x="61" y="150"/>
                  </a:lnTo>
                  <a:lnTo>
                    <a:pt x="59" y="158"/>
                  </a:lnTo>
                  <a:lnTo>
                    <a:pt x="56" y="165"/>
                  </a:lnTo>
                  <a:lnTo>
                    <a:pt x="54" y="173"/>
                  </a:lnTo>
                  <a:lnTo>
                    <a:pt x="50" y="180"/>
                  </a:lnTo>
                  <a:lnTo>
                    <a:pt x="48" y="190"/>
                  </a:lnTo>
                  <a:lnTo>
                    <a:pt x="44" y="198"/>
                  </a:lnTo>
                  <a:lnTo>
                    <a:pt x="40" y="205"/>
                  </a:lnTo>
                  <a:lnTo>
                    <a:pt x="37" y="215"/>
                  </a:lnTo>
                  <a:lnTo>
                    <a:pt x="33" y="224"/>
                  </a:lnTo>
                  <a:lnTo>
                    <a:pt x="31" y="232"/>
                  </a:lnTo>
                  <a:lnTo>
                    <a:pt x="27" y="241"/>
                  </a:lnTo>
                  <a:lnTo>
                    <a:pt x="25" y="251"/>
                  </a:lnTo>
                  <a:lnTo>
                    <a:pt x="21" y="262"/>
                  </a:lnTo>
                  <a:lnTo>
                    <a:pt x="19" y="272"/>
                  </a:lnTo>
                  <a:lnTo>
                    <a:pt x="18" y="281"/>
                  </a:lnTo>
                  <a:lnTo>
                    <a:pt x="16" y="293"/>
                  </a:lnTo>
                  <a:lnTo>
                    <a:pt x="14" y="304"/>
                  </a:lnTo>
                  <a:lnTo>
                    <a:pt x="10" y="315"/>
                  </a:lnTo>
                  <a:lnTo>
                    <a:pt x="10" y="327"/>
                  </a:lnTo>
                  <a:lnTo>
                    <a:pt x="8" y="338"/>
                  </a:lnTo>
                  <a:lnTo>
                    <a:pt x="6" y="351"/>
                  </a:lnTo>
                  <a:lnTo>
                    <a:pt x="4" y="361"/>
                  </a:lnTo>
                  <a:lnTo>
                    <a:pt x="4" y="374"/>
                  </a:lnTo>
                  <a:lnTo>
                    <a:pt x="2" y="386"/>
                  </a:lnTo>
                  <a:lnTo>
                    <a:pt x="2" y="399"/>
                  </a:lnTo>
                  <a:lnTo>
                    <a:pt x="0" y="410"/>
                  </a:lnTo>
                  <a:lnTo>
                    <a:pt x="0" y="424"/>
                  </a:lnTo>
                  <a:lnTo>
                    <a:pt x="0" y="437"/>
                  </a:lnTo>
                  <a:lnTo>
                    <a:pt x="2" y="450"/>
                  </a:lnTo>
                  <a:lnTo>
                    <a:pt x="2" y="464"/>
                  </a:lnTo>
                  <a:lnTo>
                    <a:pt x="2" y="479"/>
                  </a:lnTo>
                  <a:lnTo>
                    <a:pt x="4" y="492"/>
                  </a:lnTo>
                  <a:lnTo>
                    <a:pt x="6" y="507"/>
                  </a:lnTo>
                  <a:lnTo>
                    <a:pt x="6" y="521"/>
                  </a:lnTo>
                  <a:lnTo>
                    <a:pt x="10" y="536"/>
                  </a:lnTo>
                  <a:lnTo>
                    <a:pt x="12" y="549"/>
                  </a:lnTo>
                  <a:lnTo>
                    <a:pt x="16" y="566"/>
                  </a:lnTo>
                  <a:lnTo>
                    <a:pt x="18" y="568"/>
                  </a:lnTo>
                  <a:lnTo>
                    <a:pt x="21" y="570"/>
                  </a:lnTo>
                  <a:lnTo>
                    <a:pt x="25" y="572"/>
                  </a:lnTo>
                  <a:lnTo>
                    <a:pt x="31" y="574"/>
                  </a:lnTo>
                  <a:lnTo>
                    <a:pt x="38" y="578"/>
                  </a:lnTo>
                  <a:lnTo>
                    <a:pt x="46" y="580"/>
                  </a:lnTo>
                  <a:lnTo>
                    <a:pt x="56" y="583"/>
                  </a:lnTo>
                  <a:lnTo>
                    <a:pt x="63" y="583"/>
                  </a:lnTo>
                  <a:lnTo>
                    <a:pt x="73" y="585"/>
                  </a:lnTo>
                  <a:lnTo>
                    <a:pt x="78" y="583"/>
                  </a:lnTo>
                  <a:lnTo>
                    <a:pt x="82" y="583"/>
                  </a:lnTo>
                  <a:lnTo>
                    <a:pt x="88" y="583"/>
                  </a:lnTo>
                  <a:lnTo>
                    <a:pt x="94" y="583"/>
                  </a:lnTo>
                  <a:lnTo>
                    <a:pt x="97" y="581"/>
                  </a:lnTo>
                  <a:lnTo>
                    <a:pt x="103" y="580"/>
                  </a:lnTo>
                  <a:lnTo>
                    <a:pt x="109" y="576"/>
                  </a:lnTo>
                  <a:lnTo>
                    <a:pt x="114" y="574"/>
                  </a:lnTo>
                  <a:lnTo>
                    <a:pt x="118" y="572"/>
                  </a:lnTo>
                  <a:lnTo>
                    <a:pt x="124" y="568"/>
                  </a:lnTo>
                  <a:lnTo>
                    <a:pt x="130" y="562"/>
                  </a:lnTo>
                  <a:lnTo>
                    <a:pt x="135" y="559"/>
                  </a:lnTo>
                  <a:lnTo>
                    <a:pt x="280" y="0"/>
                  </a:lnTo>
                  <a:lnTo>
                    <a:pt x="124" y="53"/>
                  </a:lnTo>
                  <a:lnTo>
                    <a:pt x="124" y="53"/>
                  </a:lnTo>
                  <a:close/>
                </a:path>
              </a:pathLst>
            </a:custGeom>
            <a:solidFill>
              <a:srgbClr val="999975"/>
            </a:solidFill>
            <a:ln w="9525">
              <a:noFill/>
            </a:ln>
          </p:spPr>
          <p:style>
            <a:lnRef idx="0"/>
            <a:fillRef idx="0"/>
            <a:effectRef idx="0"/>
            <a:fontRef idx="minor"/>
          </p:style>
        </p:sp>
        <p:sp>
          <p:nvSpPr>
            <p:cNvPr id="159" name="Freeform 23"/>
            <p:cNvSpPr/>
            <p:nvPr/>
          </p:nvSpPr>
          <p:spPr>
            <a:xfrm>
              <a:off x="7799400" y="1581120"/>
              <a:ext cx="347040" cy="234360"/>
            </a:xfrm>
            <a:custGeom>
              <a:avLst/>
              <a:gdLst/>
              <a:ahLst/>
              <a:rect l="l" t="t" r="r" b="b"/>
              <a:pathLst>
                <a:path w="437" h="297">
                  <a:moveTo>
                    <a:pt x="0" y="0"/>
                  </a:moveTo>
                  <a:lnTo>
                    <a:pt x="0" y="0"/>
                  </a:lnTo>
                  <a:lnTo>
                    <a:pt x="4" y="6"/>
                  </a:lnTo>
                  <a:lnTo>
                    <a:pt x="5" y="10"/>
                  </a:lnTo>
                  <a:lnTo>
                    <a:pt x="7" y="15"/>
                  </a:lnTo>
                  <a:lnTo>
                    <a:pt x="11" y="19"/>
                  </a:lnTo>
                  <a:lnTo>
                    <a:pt x="17" y="27"/>
                  </a:lnTo>
                  <a:lnTo>
                    <a:pt x="21" y="32"/>
                  </a:lnTo>
                  <a:lnTo>
                    <a:pt x="24" y="40"/>
                  </a:lnTo>
                  <a:lnTo>
                    <a:pt x="30" y="48"/>
                  </a:lnTo>
                  <a:lnTo>
                    <a:pt x="38" y="57"/>
                  </a:lnTo>
                  <a:lnTo>
                    <a:pt x="45" y="67"/>
                  </a:lnTo>
                  <a:lnTo>
                    <a:pt x="53" y="76"/>
                  </a:lnTo>
                  <a:lnTo>
                    <a:pt x="57" y="80"/>
                  </a:lnTo>
                  <a:lnTo>
                    <a:pt x="61" y="86"/>
                  </a:lnTo>
                  <a:lnTo>
                    <a:pt x="66" y="91"/>
                  </a:lnTo>
                  <a:lnTo>
                    <a:pt x="72" y="97"/>
                  </a:lnTo>
                  <a:lnTo>
                    <a:pt x="78" y="103"/>
                  </a:lnTo>
                  <a:lnTo>
                    <a:pt x="81" y="109"/>
                  </a:lnTo>
                  <a:lnTo>
                    <a:pt x="87" y="114"/>
                  </a:lnTo>
                  <a:lnTo>
                    <a:pt x="93" y="118"/>
                  </a:lnTo>
                  <a:lnTo>
                    <a:pt x="99" y="124"/>
                  </a:lnTo>
                  <a:lnTo>
                    <a:pt x="104" y="131"/>
                  </a:lnTo>
                  <a:lnTo>
                    <a:pt x="110" y="137"/>
                  </a:lnTo>
                  <a:lnTo>
                    <a:pt x="116" y="143"/>
                  </a:lnTo>
                  <a:lnTo>
                    <a:pt x="121" y="148"/>
                  </a:lnTo>
                  <a:lnTo>
                    <a:pt x="129" y="154"/>
                  </a:lnTo>
                  <a:lnTo>
                    <a:pt x="135" y="162"/>
                  </a:lnTo>
                  <a:lnTo>
                    <a:pt x="142" y="167"/>
                  </a:lnTo>
                  <a:lnTo>
                    <a:pt x="150" y="173"/>
                  </a:lnTo>
                  <a:lnTo>
                    <a:pt x="157" y="179"/>
                  </a:lnTo>
                  <a:lnTo>
                    <a:pt x="165" y="186"/>
                  </a:lnTo>
                  <a:lnTo>
                    <a:pt x="173" y="194"/>
                  </a:lnTo>
                  <a:lnTo>
                    <a:pt x="180" y="200"/>
                  </a:lnTo>
                  <a:lnTo>
                    <a:pt x="190" y="205"/>
                  </a:lnTo>
                  <a:lnTo>
                    <a:pt x="197" y="211"/>
                  </a:lnTo>
                  <a:lnTo>
                    <a:pt x="207" y="219"/>
                  </a:lnTo>
                  <a:lnTo>
                    <a:pt x="214" y="224"/>
                  </a:lnTo>
                  <a:lnTo>
                    <a:pt x="226" y="232"/>
                  </a:lnTo>
                  <a:lnTo>
                    <a:pt x="233" y="238"/>
                  </a:lnTo>
                  <a:lnTo>
                    <a:pt x="245" y="245"/>
                  </a:lnTo>
                  <a:lnTo>
                    <a:pt x="254" y="251"/>
                  </a:lnTo>
                  <a:lnTo>
                    <a:pt x="264" y="257"/>
                  </a:lnTo>
                  <a:lnTo>
                    <a:pt x="275" y="264"/>
                  </a:lnTo>
                  <a:lnTo>
                    <a:pt x="287" y="270"/>
                  </a:lnTo>
                  <a:lnTo>
                    <a:pt x="296" y="276"/>
                  </a:lnTo>
                  <a:lnTo>
                    <a:pt x="308" y="283"/>
                  </a:lnTo>
                  <a:lnTo>
                    <a:pt x="319" y="289"/>
                  </a:lnTo>
                  <a:lnTo>
                    <a:pt x="330" y="297"/>
                  </a:lnTo>
                  <a:lnTo>
                    <a:pt x="437" y="27"/>
                  </a:lnTo>
                  <a:lnTo>
                    <a:pt x="0" y="0"/>
                  </a:lnTo>
                  <a:lnTo>
                    <a:pt x="0" y="0"/>
                  </a:lnTo>
                  <a:close/>
                </a:path>
              </a:pathLst>
            </a:custGeom>
            <a:solidFill>
              <a:srgbClr val="b3b38a"/>
            </a:solidFill>
            <a:ln w="9525">
              <a:noFill/>
            </a:ln>
          </p:spPr>
          <p:style>
            <a:lnRef idx="0"/>
            <a:fillRef idx="0"/>
            <a:effectRef idx="0"/>
            <a:fontRef idx="minor"/>
          </p:style>
        </p:sp>
        <p:sp>
          <p:nvSpPr>
            <p:cNvPr id="160" name="Freeform 24"/>
            <p:cNvSpPr/>
            <p:nvPr/>
          </p:nvSpPr>
          <p:spPr>
            <a:xfrm>
              <a:off x="7999560" y="2012760"/>
              <a:ext cx="240480" cy="156600"/>
            </a:xfrm>
            <a:custGeom>
              <a:avLst/>
              <a:gdLst/>
              <a:ahLst/>
              <a:rect l="l" t="t" r="r" b="b"/>
              <a:pathLst>
                <a:path w="304" h="197">
                  <a:moveTo>
                    <a:pt x="53" y="0"/>
                  </a:moveTo>
                  <a:lnTo>
                    <a:pt x="55" y="2"/>
                  </a:lnTo>
                  <a:lnTo>
                    <a:pt x="58" y="4"/>
                  </a:lnTo>
                  <a:lnTo>
                    <a:pt x="64" y="7"/>
                  </a:lnTo>
                  <a:lnTo>
                    <a:pt x="68" y="11"/>
                  </a:lnTo>
                  <a:lnTo>
                    <a:pt x="76" y="17"/>
                  </a:lnTo>
                  <a:lnTo>
                    <a:pt x="83" y="23"/>
                  </a:lnTo>
                  <a:lnTo>
                    <a:pt x="95" y="30"/>
                  </a:lnTo>
                  <a:lnTo>
                    <a:pt x="98" y="32"/>
                  </a:lnTo>
                  <a:lnTo>
                    <a:pt x="102" y="36"/>
                  </a:lnTo>
                  <a:lnTo>
                    <a:pt x="108" y="40"/>
                  </a:lnTo>
                  <a:lnTo>
                    <a:pt x="114" y="43"/>
                  </a:lnTo>
                  <a:lnTo>
                    <a:pt x="119" y="47"/>
                  </a:lnTo>
                  <a:lnTo>
                    <a:pt x="125" y="51"/>
                  </a:lnTo>
                  <a:lnTo>
                    <a:pt x="131" y="55"/>
                  </a:lnTo>
                  <a:lnTo>
                    <a:pt x="136" y="59"/>
                  </a:lnTo>
                  <a:lnTo>
                    <a:pt x="142" y="62"/>
                  </a:lnTo>
                  <a:lnTo>
                    <a:pt x="148" y="68"/>
                  </a:lnTo>
                  <a:lnTo>
                    <a:pt x="155" y="72"/>
                  </a:lnTo>
                  <a:lnTo>
                    <a:pt x="161" y="78"/>
                  </a:lnTo>
                  <a:lnTo>
                    <a:pt x="167" y="81"/>
                  </a:lnTo>
                  <a:lnTo>
                    <a:pt x="172" y="87"/>
                  </a:lnTo>
                  <a:lnTo>
                    <a:pt x="180" y="91"/>
                  </a:lnTo>
                  <a:lnTo>
                    <a:pt x="186" y="97"/>
                  </a:lnTo>
                  <a:lnTo>
                    <a:pt x="191" y="100"/>
                  </a:lnTo>
                  <a:lnTo>
                    <a:pt x="197" y="104"/>
                  </a:lnTo>
                  <a:lnTo>
                    <a:pt x="203" y="110"/>
                  </a:lnTo>
                  <a:lnTo>
                    <a:pt x="209" y="114"/>
                  </a:lnTo>
                  <a:lnTo>
                    <a:pt x="214" y="118"/>
                  </a:lnTo>
                  <a:lnTo>
                    <a:pt x="220" y="123"/>
                  </a:lnTo>
                  <a:lnTo>
                    <a:pt x="226" y="127"/>
                  </a:lnTo>
                  <a:lnTo>
                    <a:pt x="233" y="131"/>
                  </a:lnTo>
                  <a:lnTo>
                    <a:pt x="237" y="135"/>
                  </a:lnTo>
                  <a:lnTo>
                    <a:pt x="243" y="140"/>
                  </a:lnTo>
                  <a:lnTo>
                    <a:pt x="248" y="144"/>
                  </a:lnTo>
                  <a:lnTo>
                    <a:pt x="254" y="148"/>
                  </a:lnTo>
                  <a:lnTo>
                    <a:pt x="264" y="156"/>
                  </a:lnTo>
                  <a:lnTo>
                    <a:pt x="273" y="163"/>
                  </a:lnTo>
                  <a:lnTo>
                    <a:pt x="281" y="171"/>
                  </a:lnTo>
                  <a:lnTo>
                    <a:pt x="286" y="177"/>
                  </a:lnTo>
                  <a:lnTo>
                    <a:pt x="292" y="182"/>
                  </a:lnTo>
                  <a:lnTo>
                    <a:pt x="298" y="186"/>
                  </a:lnTo>
                  <a:lnTo>
                    <a:pt x="304" y="194"/>
                  </a:lnTo>
                  <a:lnTo>
                    <a:pt x="304" y="197"/>
                  </a:lnTo>
                  <a:lnTo>
                    <a:pt x="300" y="196"/>
                  </a:lnTo>
                  <a:lnTo>
                    <a:pt x="296" y="196"/>
                  </a:lnTo>
                  <a:lnTo>
                    <a:pt x="290" y="194"/>
                  </a:lnTo>
                  <a:lnTo>
                    <a:pt x="283" y="194"/>
                  </a:lnTo>
                  <a:lnTo>
                    <a:pt x="273" y="190"/>
                  </a:lnTo>
                  <a:lnTo>
                    <a:pt x="266" y="188"/>
                  </a:lnTo>
                  <a:lnTo>
                    <a:pt x="262" y="186"/>
                  </a:lnTo>
                  <a:lnTo>
                    <a:pt x="256" y="184"/>
                  </a:lnTo>
                  <a:lnTo>
                    <a:pt x="250" y="184"/>
                  </a:lnTo>
                  <a:lnTo>
                    <a:pt x="247" y="182"/>
                  </a:lnTo>
                  <a:lnTo>
                    <a:pt x="241" y="180"/>
                  </a:lnTo>
                  <a:lnTo>
                    <a:pt x="235" y="178"/>
                  </a:lnTo>
                  <a:lnTo>
                    <a:pt x="228" y="177"/>
                  </a:lnTo>
                  <a:lnTo>
                    <a:pt x="222" y="175"/>
                  </a:lnTo>
                  <a:lnTo>
                    <a:pt x="216" y="173"/>
                  </a:lnTo>
                  <a:lnTo>
                    <a:pt x="210" y="171"/>
                  </a:lnTo>
                  <a:lnTo>
                    <a:pt x="203" y="169"/>
                  </a:lnTo>
                  <a:lnTo>
                    <a:pt x="197" y="167"/>
                  </a:lnTo>
                  <a:lnTo>
                    <a:pt x="190" y="163"/>
                  </a:lnTo>
                  <a:lnTo>
                    <a:pt x="184" y="161"/>
                  </a:lnTo>
                  <a:lnTo>
                    <a:pt x="176" y="159"/>
                  </a:lnTo>
                  <a:lnTo>
                    <a:pt x="171" y="158"/>
                  </a:lnTo>
                  <a:lnTo>
                    <a:pt x="163" y="154"/>
                  </a:lnTo>
                  <a:lnTo>
                    <a:pt x="157" y="152"/>
                  </a:lnTo>
                  <a:lnTo>
                    <a:pt x="150" y="152"/>
                  </a:lnTo>
                  <a:lnTo>
                    <a:pt x="144" y="150"/>
                  </a:lnTo>
                  <a:lnTo>
                    <a:pt x="136" y="146"/>
                  </a:lnTo>
                  <a:lnTo>
                    <a:pt x="131" y="144"/>
                  </a:lnTo>
                  <a:lnTo>
                    <a:pt x="123" y="140"/>
                  </a:lnTo>
                  <a:lnTo>
                    <a:pt x="117" y="138"/>
                  </a:lnTo>
                  <a:lnTo>
                    <a:pt x="110" y="137"/>
                  </a:lnTo>
                  <a:lnTo>
                    <a:pt x="104" y="135"/>
                  </a:lnTo>
                  <a:lnTo>
                    <a:pt x="96" y="131"/>
                  </a:lnTo>
                  <a:lnTo>
                    <a:pt x="91" y="129"/>
                  </a:lnTo>
                  <a:lnTo>
                    <a:pt x="85" y="127"/>
                  </a:lnTo>
                  <a:lnTo>
                    <a:pt x="77" y="125"/>
                  </a:lnTo>
                  <a:lnTo>
                    <a:pt x="72" y="123"/>
                  </a:lnTo>
                  <a:lnTo>
                    <a:pt x="66" y="121"/>
                  </a:lnTo>
                  <a:lnTo>
                    <a:pt x="62" y="119"/>
                  </a:lnTo>
                  <a:lnTo>
                    <a:pt x="57" y="118"/>
                  </a:lnTo>
                  <a:lnTo>
                    <a:pt x="51" y="116"/>
                  </a:lnTo>
                  <a:lnTo>
                    <a:pt x="47" y="114"/>
                  </a:lnTo>
                  <a:lnTo>
                    <a:pt x="41" y="112"/>
                  </a:lnTo>
                  <a:lnTo>
                    <a:pt x="36" y="110"/>
                  </a:lnTo>
                  <a:lnTo>
                    <a:pt x="32" y="108"/>
                  </a:lnTo>
                  <a:lnTo>
                    <a:pt x="28" y="106"/>
                  </a:lnTo>
                  <a:lnTo>
                    <a:pt x="20" y="104"/>
                  </a:lnTo>
                  <a:lnTo>
                    <a:pt x="15" y="102"/>
                  </a:lnTo>
                  <a:lnTo>
                    <a:pt x="9" y="99"/>
                  </a:lnTo>
                  <a:lnTo>
                    <a:pt x="7" y="99"/>
                  </a:lnTo>
                  <a:lnTo>
                    <a:pt x="3" y="99"/>
                  </a:lnTo>
                  <a:lnTo>
                    <a:pt x="0" y="11"/>
                  </a:lnTo>
                  <a:lnTo>
                    <a:pt x="53" y="0"/>
                  </a:lnTo>
                  <a:lnTo>
                    <a:pt x="53" y="0"/>
                  </a:lnTo>
                  <a:close/>
                </a:path>
              </a:pathLst>
            </a:custGeom>
            <a:solidFill>
              <a:srgbClr val="660099"/>
            </a:solidFill>
            <a:ln w="9525">
              <a:noFill/>
            </a:ln>
          </p:spPr>
          <p:style>
            <a:lnRef idx="0"/>
            <a:fillRef idx="0"/>
            <a:effectRef idx="0"/>
            <a:fontRef idx="minor"/>
          </p:style>
        </p:sp>
        <p:sp>
          <p:nvSpPr>
            <p:cNvPr id="161" name="Freeform 25"/>
            <p:cNvSpPr/>
            <p:nvPr/>
          </p:nvSpPr>
          <p:spPr>
            <a:xfrm>
              <a:off x="7953480" y="1903320"/>
              <a:ext cx="111960" cy="189720"/>
            </a:xfrm>
            <a:custGeom>
              <a:avLst/>
              <a:gdLst/>
              <a:ahLst/>
              <a:rect l="l" t="t" r="r" b="b"/>
              <a:pathLst>
                <a:path w="140" h="239">
                  <a:moveTo>
                    <a:pt x="19" y="0"/>
                  </a:moveTo>
                  <a:lnTo>
                    <a:pt x="0" y="65"/>
                  </a:lnTo>
                  <a:lnTo>
                    <a:pt x="0" y="66"/>
                  </a:lnTo>
                  <a:lnTo>
                    <a:pt x="1" y="70"/>
                  </a:lnTo>
                  <a:lnTo>
                    <a:pt x="1" y="76"/>
                  </a:lnTo>
                  <a:lnTo>
                    <a:pt x="3" y="85"/>
                  </a:lnTo>
                  <a:lnTo>
                    <a:pt x="3" y="89"/>
                  </a:lnTo>
                  <a:lnTo>
                    <a:pt x="7" y="95"/>
                  </a:lnTo>
                  <a:lnTo>
                    <a:pt x="7" y="101"/>
                  </a:lnTo>
                  <a:lnTo>
                    <a:pt x="9" y="106"/>
                  </a:lnTo>
                  <a:lnTo>
                    <a:pt x="11" y="112"/>
                  </a:lnTo>
                  <a:lnTo>
                    <a:pt x="13" y="120"/>
                  </a:lnTo>
                  <a:lnTo>
                    <a:pt x="15" y="127"/>
                  </a:lnTo>
                  <a:lnTo>
                    <a:pt x="17" y="135"/>
                  </a:lnTo>
                  <a:lnTo>
                    <a:pt x="19" y="141"/>
                  </a:lnTo>
                  <a:lnTo>
                    <a:pt x="20" y="148"/>
                  </a:lnTo>
                  <a:lnTo>
                    <a:pt x="22" y="156"/>
                  </a:lnTo>
                  <a:lnTo>
                    <a:pt x="26" y="163"/>
                  </a:lnTo>
                  <a:lnTo>
                    <a:pt x="28" y="169"/>
                  </a:lnTo>
                  <a:lnTo>
                    <a:pt x="30" y="177"/>
                  </a:lnTo>
                  <a:lnTo>
                    <a:pt x="34" y="184"/>
                  </a:lnTo>
                  <a:lnTo>
                    <a:pt x="36" y="192"/>
                  </a:lnTo>
                  <a:lnTo>
                    <a:pt x="38" y="199"/>
                  </a:lnTo>
                  <a:lnTo>
                    <a:pt x="41" y="205"/>
                  </a:lnTo>
                  <a:lnTo>
                    <a:pt x="43" y="211"/>
                  </a:lnTo>
                  <a:lnTo>
                    <a:pt x="47" y="218"/>
                  </a:lnTo>
                  <a:lnTo>
                    <a:pt x="49" y="222"/>
                  </a:lnTo>
                  <a:lnTo>
                    <a:pt x="53" y="228"/>
                  </a:lnTo>
                  <a:lnTo>
                    <a:pt x="57" y="234"/>
                  </a:lnTo>
                  <a:lnTo>
                    <a:pt x="60" y="239"/>
                  </a:lnTo>
                  <a:lnTo>
                    <a:pt x="60" y="237"/>
                  </a:lnTo>
                  <a:lnTo>
                    <a:pt x="62" y="234"/>
                  </a:lnTo>
                  <a:lnTo>
                    <a:pt x="64" y="230"/>
                  </a:lnTo>
                  <a:lnTo>
                    <a:pt x="68" y="224"/>
                  </a:lnTo>
                  <a:lnTo>
                    <a:pt x="70" y="217"/>
                  </a:lnTo>
                  <a:lnTo>
                    <a:pt x="76" y="207"/>
                  </a:lnTo>
                  <a:lnTo>
                    <a:pt x="77" y="201"/>
                  </a:lnTo>
                  <a:lnTo>
                    <a:pt x="81" y="196"/>
                  </a:lnTo>
                  <a:lnTo>
                    <a:pt x="83" y="192"/>
                  </a:lnTo>
                  <a:lnTo>
                    <a:pt x="87" y="186"/>
                  </a:lnTo>
                  <a:lnTo>
                    <a:pt x="91" y="180"/>
                  </a:lnTo>
                  <a:lnTo>
                    <a:pt x="93" y="173"/>
                  </a:lnTo>
                  <a:lnTo>
                    <a:pt x="95" y="167"/>
                  </a:lnTo>
                  <a:lnTo>
                    <a:pt x="98" y="160"/>
                  </a:lnTo>
                  <a:lnTo>
                    <a:pt x="102" y="152"/>
                  </a:lnTo>
                  <a:lnTo>
                    <a:pt x="106" y="144"/>
                  </a:lnTo>
                  <a:lnTo>
                    <a:pt x="110" y="137"/>
                  </a:lnTo>
                  <a:lnTo>
                    <a:pt x="114" y="131"/>
                  </a:lnTo>
                  <a:lnTo>
                    <a:pt x="115" y="123"/>
                  </a:lnTo>
                  <a:lnTo>
                    <a:pt x="119" y="114"/>
                  </a:lnTo>
                  <a:lnTo>
                    <a:pt x="123" y="106"/>
                  </a:lnTo>
                  <a:lnTo>
                    <a:pt x="127" y="99"/>
                  </a:lnTo>
                  <a:lnTo>
                    <a:pt x="129" y="89"/>
                  </a:lnTo>
                  <a:lnTo>
                    <a:pt x="133" y="82"/>
                  </a:lnTo>
                  <a:lnTo>
                    <a:pt x="136" y="72"/>
                  </a:lnTo>
                  <a:lnTo>
                    <a:pt x="140" y="65"/>
                  </a:lnTo>
                  <a:lnTo>
                    <a:pt x="19" y="0"/>
                  </a:lnTo>
                  <a:lnTo>
                    <a:pt x="19" y="0"/>
                  </a:lnTo>
                  <a:close/>
                </a:path>
              </a:pathLst>
            </a:custGeom>
            <a:solidFill>
              <a:srgbClr val="b3b38a"/>
            </a:solidFill>
            <a:ln w="9525">
              <a:noFill/>
            </a:ln>
          </p:spPr>
          <p:style>
            <a:lnRef idx="0"/>
            <a:fillRef idx="0"/>
            <a:effectRef idx="0"/>
            <a:fontRef idx="minor"/>
          </p:style>
        </p:sp>
        <p:sp>
          <p:nvSpPr>
            <p:cNvPr id="162" name="Freeform 26"/>
            <p:cNvSpPr/>
            <p:nvPr/>
          </p:nvSpPr>
          <p:spPr>
            <a:xfrm>
              <a:off x="7951680" y="1569960"/>
              <a:ext cx="326160" cy="420120"/>
            </a:xfrm>
            <a:custGeom>
              <a:avLst/>
              <a:gdLst/>
              <a:ahLst/>
              <a:rect l="l" t="t" r="r" b="b"/>
              <a:pathLst>
                <a:path w="412" h="528">
                  <a:moveTo>
                    <a:pt x="207" y="0"/>
                  </a:moveTo>
                  <a:lnTo>
                    <a:pt x="412" y="13"/>
                  </a:lnTo>
                  <a:lnTo>
                    <a:pt x="133" y="507"/>
                  </a:lnTo>
                  <a:lnTo>
                    <a:pt x="131" y="507"/>
                  </a:lnTo>
                  <a:lnTo>
                    <a:pt x="129" y="509"/>
                  </a:lnTo>
                  <a:lnTo>
                    <a:pt x="125" y="511"/>
                  </a:lnTo>
                  <a:lnTo>
                    <a:pt x="121" y="513"/>
                  </a:lnTo>
                  <a:lnTo>
                    <a:pt x="116" y="517"/>
                  </a:lnTo>
                  <a:lnTo>
                    <a:pt x="108" y="519"/>
                  </a:lnTo>
                  <a:lnTo>
                    <a:pt x="98" y="523"/>
                  </a:lnTo>
                  <a:lnTo>
                    <a:pt x="93" y="524"/>
                  </a:lnTo>
                  <a:lnTo>
                    <a:pt x="81" y="526"/>
                  </a:lnTo>
                  <a:lnTo>
                    <a:pt x="72" y="528"/>
                  </a:lnTo>
                  <a:lnTo>
                    <a:pt x="68" y="528"/>
                  </a:lnTo>
                  <a:lnTo>
                    <a:pt x="62" y="528"/>
                  </a:lnTo>
                  <a:lnTo>
                    <a:pt x="57" y="528"/>
                  </a:lnTo>
                  <a:lnTo>
                    <a:pt x="51" y="528"/>
                  </a:lnTo>
                  <a:lnTo>
                    <a:pt x="45" y="528"/>
                  </a:lnTo>
                  <a:lnTo>
                    <a:pt x="40" y="528"/>
                  </a:lnTo>
                  <a:lnTo>
                    <a:pt x="36" y="526"/>
                  </a:lnTo>
                  <a:lnTo>
                    <a:pt x="30" y="526"/>
                  </a:lnTo>
                  <a:lnTo>
                    <a:pt x="24" y="524"/>
                  </a:lnTo>
                  <a:lnTo>
                    <a:pt x="19" y="523"/>
                  </a:lnTo>
                  <a:lnTo>
                    <a:pt x="13" y="521"/>
                  </a:lnTo>
                  <a:lnTo>
                    <a:pt x="9" y="519"/>
                  </a:lnTo>
                  <a:lnTo>
                    <a:pt x="9" y="517"/>
                  </a:lnTo>
                  <a:lnTo>
                    <a:pt x="9" y="515"/>
                  </a:lnTo>
                  <a:lnTo>
                    <a:pt x="7" y="511"/>
                  </a:lnTo>
                  <a:lnTo>
                    <a:pt x="5" y="505"/>
                  </a:lnTo>
                  <a:lnTo>
                    <a:pt x="5" y="500"/>
                  </a:lnTo>
                  <a:lnTo>
                    <a:pt x="5" y="492"/>
                  </a:lnTo>
                  <a:lnTo>
                    <a:pt x="3" y="483"/>
                  </a:lnTo>
                  <a:lnTo>
                    <a:pt x="3" y="473"/>
                  </a:lnTo>
                  <a:lnTo>
                    <a:pt x="2" y="467"/>
                  </a:lnTo>
                  <a:lnTo>
                    <a:pt x="2" y="462"/>
                  </a:lnTo>
                  <a:lnTo>
                    <a:pt x="0" y="456"/>
                  </a:lnTo>
                  <a:lnTo>
                    <a:pt x="0" y="450"/>
                  </a:lnTo>
                  <a:lnTo>
                    <a:pt x="0" y="445"/>
                  </a:lnTo>
                  <a:lnTo>
                    <a:pt x="0" y="437"/>
                  </a:lnTo>
                  <a:lnTo>
                    <a:pt x="0" y="431"/>
                  </a:lnTo>
                  <a:lnTo>
                    <a:pt x="0" y="426"/>
                  </a:lnTo>
                  <a:lnTo>
                    <a:pt x="0" y="418"/>
                  </a:lnTo>
                  <a:lnTo>
                    <a:pt x="0" y="410"/>
                  </a:lnTo>
                  <a:lnTo>
                    <a:pt x="0" y="403"/>
                  </a:lnTo>
                  <a:lnTo>
                    <a:pt x="0" y="395"/>
                  </a:lnTo>
                  <a:lnTo>
                    <a:pt x="0" y="388"/>
                  </a:lnTo>
                  <a:lnTo>
                    <a:pt x="2" y="380"/>
                  </a:lnTo>
                  <a:lnTo>
                    <a:pt x="2" y="372"/>
                  </a:lnTo>
                  <a:lnTo>
                    <a:pt x="3" y="365"/>
                  </a:lnTo>
                  <a:lnTo>
                    <a:pt x="3" y="355"/>
                  </a:lnTo>
                  <a:lnTo>
                    <a:pt x="5" y="348"/>
                  </a:lnTo>
                  <a:lnTo>
                    <a:pt x="5" y="340"/>
                  </a:lnTo>
                  <a:lnTo>
                    <a:pt x="7" y="331"/>
                  </a:lnTo>
                  <a:lnTo>
                    <a:pt x="9" y="321"/>
                  </a:lnTo>
                  <a:lnTo>
                    <a:pt x="9" y="313"/>
                  </a:lnTo>
                  <a:lnTo>
                    <a:pt x="13" y="304"/>
                  </a:lnTo>
                  <a:lnTo>
                    <a:pt x="15" y="296"/>
                  </a:lnTo>
                  <a:lnTo>
                    <a:pt x="17" y="287"/>
                  </a:lnTo>
                  <a:lnTo>
                    <a:pt x="19" y="277"/>
                  </a:lnTo>
                  <a:lnTo>
                    <a:pt x="22" y="268"/>
                  </a:lnTo>
                  <a:lnTo>
                    <a:pt x="26" y="260"/>
                  </a:lnTo>
                  <a:lnTo>
                    <a:pt x="28" y="251"/>
                  </a:lnTo>
                  <a:lnTo>
                    <a:pt x="32" y="241"/>
                  </a:lnTo>
                  <a:lnTo>
                    <a:pt x="36" y="232"/>
                  </a:lnTo>
                  <a:lnTo>
                    <a:pt x="40" y="224"/>
                  </a:lnTo>
                  <a:lnTo>
                    <a:pt x="43" y="215"/>
                  </a:lnTo>
                  <a:lnTo>
                    <a:pt x="49" y="205"/>
                  </a:lnTo>
                  <a:lnTo>
                    <a:pt x="53" y="196"/>
                  </a:lnTo>
                  <a:lnTo>
                    <a:pt x="59" y="188"/>
                  </a:lnTo>
                  <a:lnTo>
                    <a:pt x="64" y="179"/>
                  </a:lnTo>
                  <a:lnTo>
                    <a:pt x="68" y="169"/>
                  </a:lnTo>
                  <a:lnTo>
                    <a:pt x="74" y="160"/>
                  </a:lnTo>
                  <a:lnTo>
                    <a:pt x="81" y="152"/>
                  </a:lnTo>
                  <a:lnTo>
                    <a:pt x="87" y="142"/>
                  </a:lnTo>
                  <a:lnTo>
                    <a:pt x="95" y="135"/>
                  </a:lnTo>
                  <a:lnTo>
                    <a:pt x="100" y="127"/>
                  </a:lnTo>
                  <a:lnTo>
                    <a:pt x="110" y="118"/>
                  </a:lnTo>
                  <a:lnTo>
                    <a:pt x="117" y="110"/>
                  </a:lnTo>
                  <a:lnTo>
                    <a:pt x="125" y="101"/>
                  </a:lnTo>
                  <a:lnTo>
                    <a:pt x="133" y="93"/>
                  </a:lnTo>
                  <a:lnTo>
                    <a:pt x="142" y="85"/>
                  </a:lnTo>
                  <a:lnTo>
                    <a:pt x="207" y="0"/>
                  </a:lnTo>
                  <a:lnTo>
                    <a:pt x="207" y="0"/>
                  </a:lnTo>
                  <a:close/>
                </a:path>
              </a:pathLst>
            </a:custGeom>
            <a:solidFill>
              <a:srgbClr val="e6e6b0"/>
            </a:solidFill>
            <a:ln w="9525">
              <a:noFill/>
            </a:ln>
          </p:spPr>
          <p:style>
            <a:lnRef idx="0"/>
            <a:fillRef idx="0"/>
            <a:effectRef idx="0"/>
            <a:fontRef idx="minor"/>
          </p:style>
        </p:sp>
        <p:sp>
          <p:nvSpPr>
            <p:cNvPr id="163" name="Freeform 27"/>
            <p:cNvSpPr/>
            <p:nvPr/>
          </p:nvSpPr>
          <p:spPr>
            <a:xfrm>
              <a:off x="7720200" y="1366920"/>
              <a:ext cx="558000" cy="289800"/>
            </a:xfrm>
            <a:custGeom>
              <a:avLst/>
              <a:gdLst/>
              <a:ahLst/>
              <a:rect l="l" t="t" r="r" b="b"/>
              <a:pathLst>
                <a:path w="705" h="365">
                  <a:moveTo>
                    <a:pt x="705" y="270"/>
                  </a:moveTo>
                  <a:lnTo>
                    <a:pt x="701" y="268"/>
                  </a:lnTo>
                  <a:lnTo>
                    <a:pt x="697" y="264"/>
                  </a:lnTo>
                  <a:lnTo>
                    <a:pt x="694" y="263"/>
                  </a:lnTo>
                  <a:lnTo>
                    <a:pt x="690" y="261"/>
                  </a:lnTo>
                  <a:lnTo>
                    <a:pt x="684" y="257"/>
                  </a:lnTo>
                  <a:lnTo>
                    <a:pt x="680" y="257"/>
                  </a:lnTo>
                  <a:lnTo>
                    <a:pt x="673" y="251"/>
                  </a:lnTo>
                  <a:lnTo>
                    <a:pt x="665" y="247"/>
                  </a:lnTo>
                  <a:lnTo>
                    <a:pt x="657" y="244"/>
                  </a:lnTo>
                  <a:lnTo>
                    <a:pt x="652" y="240"/>
                  </a:lnTo>
                  <a:lnTo>
                    <a:pt x="642" y="234"/>
                  </a:lnTo>
                  <a:lnTo>
                    <a:pt x="633" y="230"/>
                  </a:lnTo>
                  <a:lnTo>
                    <a:pt x="623" y="226"/>
                  </a:lnTo>
                  <a:lnTo>
                    <a:pt x="614" y="221"/>
                  </a:lnTo>
                  <a:lnTo>
                    <a:pt x="602" y="215"/>
                  </a:lnTo>
                  <a:lnTo>
                    <a:pt x="593" y="209"/>
                  </a:lnTo>
                  <a:lnTo>
                    <a:pt x="581" y="202"/>
                  </a:lnTo>
                  <a:lnTo>
                    <a:pt x="570" y="196"/>
                  </a:lnTo>
                  <a:lnTo>
                    <a:pt x="557" y="190"/>
                  </a:lnTo>
                  <a:lnTo>
                    <a:pt x="545" y="185"/>
                  </a:lnTo>
                  <a:lnTo>
                    <a:pt x="532" y="177"/>
                  </a:lnTo>
                  <a:lnTo>
                    <a:pt x="521" y="171"/>
                  </a:lnTo>
                  <a:lnTo>
                    <a:pt x="507" y="166"/>
                  </a:lnTo>
                  <a:lnTo>
                    <a:pt x="494" y="158"/>
                  </a:lnTo>
                  <a:lnTo>
                    <a:pt x="481" y="150"/>
                  </a:lnTo>
                  <a:lnTo>
                    <a:pt x="467" y="145"/>
                  </a:lnTo>
                  <a:lnTo>
                    <a:pt x="452" y="137"/>
                  </a:lnTo>
                  <a:lnTo>
                    <a:pt x="439" y="131"/>
                  </a:lnTo>
                  <a:lnTo>
                    <a:pt x="426" y="124"/>
                  </a:lnTo>
                  <a:lnTo>
                    <a:pt x="412" y="118"/>
                  </a:lnTo>
                  <a:lnTo>
                    <a:pt x="397" y="111"/>
                  </a:lnTo>
                  <a:lnTo>
                    <a:pt x="382" y="105"/>
                  </a:lnTo>
                  <a:lnTo>
                    <a:pt x="367" y="97"/>
                  </a:lnTo>
                  <a:lnTo>
                    <a:pt x="353" y="92"/>
                  </a:lnTo>
                  <a:lnTo>
                    <a:pt x="338" y="84"/>
                  </a:lnTo>
                  <a:lnTo>
                    <a:pt x="325" y="78"/>
                  </a:lnTo>
                  <a:lnTo>
                    <a:pt x="312" y="73"/>
                  </a:lnTo>
                  <a:lnTo>
                    <a:pt x="298" y="67"/>
                  </a:lnTo>
                  <a:lnTo>
                    <a:pt x="283" y="59"/>
                  </a:lnTo>
                  <a:lnTo>
                    <a:pt x="270" y="54"/>
                  </a:lnTo>
                  <a:lnTo>
                    <a:pt x="255" y="48"/>
                  </a:lnTo>
                  <a:lnTo>
                    <a:pt x="241" y="44"/>
                  </a:lnTo>
                  <a:lnTo>
                    <a:pt x="228" y="38"/>
                  </a:lnTo>
                  <a:lnTo>
                    <a:pt x="217" y="35"/>
                  </a:lnTo>
                  <a:lnTo>
                    <a:pt x="203" y="29"/>
                  </a:lnTo>
                  <a:lnTo>
                    <a:pt x="192" y="25"/>
                  </a:lnTo>
                  <a:lnTo>
                    <a:pt x="181" y="21"/>
                  </a:lnTo>
                  <a:lnTo>
                    <a:pt x="169" y="17"/>
                  </a:lnTo>
                  <a:lnTo>
                    <a:pt x="158" y="14"/>
                  </a:lnTo>
                  <a:lnTo>
                    <a:pt x="146" y="12"/>
                  </a:lnTo>
                  <a:lnTo>
                    <a:pt x="135" y="10"/>
                  </a:lnTo>
                  <a:lnTo>
                    <a:pt x="125" y="6"/>
                  </a:lnTo>
                  <a:lnTo>
                    <a:pt x="118" y="4"/>
                  </a:lnTo>
                  <a:lnTo>
                    <a:pt x="108" y="4"/>
                  </a:lnTo>
                  <a:lnTo>
                    <a:pt x="99" y="2"/>
                  </a:lnTo>
                  <a:lnTo>
                    <a:pt x="93" y="0"/>
                  </a:lnTo>
                  <a:lnTo>
                    <a:pt x="84" y="0"/>
                  </a:lnTo>
                  <a:lnTo>
                    <a:pt x="78" y="2"/>
                  </a:lnTo>
                  <a:lnTo>
                    <a:pt x="72" y="2"/>
                  </a:lnTo>
                  <a:lnTo>
                    <a:pt x="67" y="4"/>
                  </a:lnTo>
                  <a:lnTo>
                    <a:pt x="63" y="6"/>
                  </a:lnTo>
                  <a:lnTo>
                    <a:pt x="59" y="8"/>
                  </a:lnTo>
                  <a:lnTo>
                    <a:pt x="51" y="12"/>
                  </a:lnTo>
                  <a:lnTo>
                    <a:pt x="44" y="19"/>
                  </a:lnTo>
                  <a:lnTo>
                    <a:pt x="36" y="27"/>
                  </a:lnTo>
                  <a:lnTo>
                    <a:pt x="30" y="36"/>
                  </a:lnTo>
                  <a:lnTo>
                    <a:pt x="29" y="40"/>
                  </a:lnTo>
                  <a:lnTo>
                    <a:pt x="25" y="46"/>
                  </a:lnTo>
                  <a:lnTo>
                    <a:pt x="23" y="52"/>
                  </a:lnTo>
                  <a:lnTo>
                    <a:pt x="19" y="57"/>
                  </a:lnTo>
                  <a:lnTo>
                    <a:pt x="17" y="63"/>
                  </a:lnTo>
                  <a:lnTo>
                    <a:pt x="13" y="69"/>
                  </a:lnTo>
                  <a:lnTo>
                    <a:pt x="11" y="74"/>
                  </a:lnTo>
                  <a:lnTo>
                    <a:pt x="11" y="80"/>
                  </a:lnTo>
                  <a:lnTo>
                    <a:pt x="8" y="86"/>
                  </a:lnTo>
                  <a:lnTo>
                    <a:pt x="6" y="93"/>
                  </a:lnTo>
                  <a:lnTo>
                    <a:pt x="6" y="99"/>
                  </a:lnTo>
                  <a:lnTo>
                    <a:pt x="4" y="105"/>
                  </a:lnTo>
                  <a:lnTo>
                    <a:pt x="2" y="112"/>
                  </a:lnTo>
                  <a:lnTo>
                    <a:pt x="2" y="120"/>
                  </a:lnTo>
                  <a:lnTo>
                    <a:pt x="2" y="126"/>
                  </a:lnTo>
                  <a:lnTo>
                    <a:pt x="2" y="133"/>
                  </a:lnTo>
                  <a:lnTo>
                    <a:pt x="0" y="141"/>
                  </a:lnTo>
                  <a:lnTo>
                    <a:pt x="0" y="149"/>
                  </a:lnTo>
                  <a:lnTo>
                    <a:pt x="0" y="156"/>
                  </a:lnTo>
                  <a:lnTo>
                    <a:pt x="2" y="162"/>
                  </a:lnTo>
                  <a:lnTo>
                    <a:pt x="2" y="169"/>
                  </a:lnTo>
                  <a:lnTo>
                    <a:pt x="4" y="177"/>
                  </a:lnTo>
                  <a:lnTo>
                    <a:pt x="4" y="185"/>
                  </a:lnTo>
                  <a:lnTo>
                    <a:pt x="6" y="194"/>
                  </a:lnTo>
                  <a:lnTo>
                    <a:pt x="8" y="200"/>
                  </a:lnTo>
                  <a:lnTo>
                    <a:pt x="10" y="207"/>
                  </a:lnTo>
                  <a:lnTo>
                    <a:pt x="11" y="213"/>
                  </a:lnTo>
                  <a:lnTo>
                    <a:pt x="15" y="221"/>
                  </a:lnTo>
                  <a:lnTo>
                    <a:pt x="17" y="228"/>
                  </a:lnTo>
                  <a:lnTo>
                    <a:pt x="21" y="234"/>
                  </a:lnTo>
                  <a:lnTo>
                    <a:pt x="25" y="242"/>
                  </a:lnTo>
                  <a:lnTo>
                    <a:pt x="30" y="249"/>
                  </a:lnTo>
                  <a:lnTo>
                    <a:pt x="34" y="257"/>
                  </a:lnTo>
                  <a:lnTo>
                    <a:pt x="38" y="263"/>
                  </a:lnTo>
                  <a:lnTo>
                    <a:pt x="44" y="268"/>
                  </a:lnTo>
                  <a:lnTo>
                    <a:pt x="49" y="276"/>
                  </a:lnTo>
                  <a:lnTo>
                    <a:pt x="55" y="282"/>
                  </a:lnTo>
                  <a:lnTo>
                    <a:pt x="61" y="287"/>
                  </a:lnTo>
                  <a:lnTo>
                    <a:pt x="67" y="293"/>
                  </a:lnTo>
                  <a:lnTo>
                    <a:pt x="74" y="301"/>
                  </a:lnTo>
                  <a:lnTo>
                    <a:pt x="82" y="304"/>
                  </a:lnTo>
                  <a:lnTo>
                    <a:pt x="89" y="310"/>
                  </a:lnTo>
                  <a:lnTo>
                    <a:pt x="97" y="316"/>
                  </a:lnTo>
                  <a:lnTo>
                    <a:pt x="105" y="320"/>
                  </a:lnTo>
                  <a:lnTo>
                    <a:pt x="114" y="325"/>
                  </a:lnTo>
                  <a:lnTo>
                    <a:pt x="124" y="329"/>
                  </a:lnTo>
                  <a:lnTo>
                    <a:pt x="133" y="335"/>
                  </a:lnTo>
                  <a:lnTo>
                    <a:pt x="144" y="339"/>
                  </a:lnTo>
                  <a:lnTo>
                    <a:pt x="154" y="342"/>
                  </a:lnTo>
                  <a:lnTo>
                    <a:pt x="165" y="346"/>
                  </a:lnTo>
                  <a:lnTo>
                    <a:pt x="179" y="350"/>
                  </a:lnTo>
                  <a:lnTo>
                    <a:pt x="190" y="352"/>
                  </a:lnTo>
                  <a:lnTo>
                    <a:pt x="203" y="354"/>
                  </a:lnTo>
                  <a:lnTo>
                    <a:pt x="217" y="358"/>
                  </a:lnTo>
                  <a:lnTo>
                    <a:pt x="230" y="360"/>
                  </a:lnTo>
                  <a:lnTo>
                    <a:pt x="245" y="361"/>
                  </a:lnTo>
                  <a:lnTo>
                    <a:pt x="258" y="363"/>
                  </a:lnTo>
                  <a:lnTo>
                    <a:pt x="272" y="363"/>
                  </a:lnTo>
                  <a:lnTo>
                    <a:pt x="287" y="363"/>
                  </a:lnTo>
                  <a:lnTo>
                    <a:pt x="300" y="365"/>
                  </a:lnTo>
                  <a:lnTo>
                    <a:pt x="314" y="365"/>
                  </a:lnTo>
                  <a:lnTo>
                    <a:pt x="327" y="365"/>
                  </a:lnTo>
                  <a:lnTo>
                    <a:pt x="338" y="365"/>
                  </a:lnTo>
                  <a:lnTo>
                    <a:pt x="353" y="365"/>
                  </a:lnTo>
                  <a:lnTo>
                    <a:pt x="365" y="365"/>
                  </a:lnTo>
                  <a:lnTo>
                    <a:pt x="376" y="363"/>
                  </a:lnTo>
                  <a:lnTo>
                    <a:pt x="390" y="363"/>
                  </a:lnTo>
                  <a:lnTo>
                    <a:pt x="401" y="363"/>
                  </a:lnTo>
                  <a:lnTo>
                    <a:pt x="412" y="361"/>
                  </a:lnTo>
                  <a:lnTo>
                    <a:pt x="424" y="361"/>
                  </a:lnTo>
                  <a:lnTo>
                    <a:pt x="435" y="360"/>
                  </a:lnTo>
                  <a:lnTo>
                    <a:pt x="447" y="360"/>
                  </a:lnTo>
                  <a:lnTo>
                    <a:pt x="456" y="358"/>
                  </a:lnTo>
                  <a:lnTo>
                    <a:pt x="467" y="356"/>
                  </a:lnTo>
                  <a:lnTo>
                    <a:pt x="477" y="354"/>
                  </a:lnTo>
                  <a:lnTo>
                    <a:pt x="486" y="352"/>
                  </a:lnTo>
                  <a:lnTo>
                    <a:pt x="496" y="350"/>
                  </a:lnTo>
                  <a:lnTo>
                    <a:pt x="505" y="350"/>
                  </a:lnTo>
                  <a:lnTo>
                    <a:pt x="515" y="346"/>
                  </a:lnTo>
                  <a:lnTo>
                    <a:pt x="524" y="346"/>
                  </a:lnTo>
                  <a:lnTo>
                    <a:pt x="534" y="342"/>
                  </a:lnTo>
                  <a:lnTo>
                    <a:pt x="542" y="341"/>
                  </a:lnTo>
                  <a:lnTo>
                    <a:pt x="549" y="339"/>
                  </a:lnTo>
                  <a:lnTo>
                    <a:pt x="559" y="337"/>
                  </a:lnTo>
                  <a:lnTo>
                    <a:pt x="566" y="333"/>
                  </a:lnTo>
                  <a:lnTo>
                    <a:pt x="574" y="331"/>
                  </a:lnTo>
                  <a:lnTo>
                    <a:pt x="581" y="329"/>
                  </a:lnTo>
                  <a:lnTo>
                    <a:pt x="591" y="327"/>
                  </a:lnTo>
                  <a:lnTo>
                    <a:pt x="597" y="323"/>
                  </a:lnTo>
                  <a:lnTo>
                    <a:pt x="602" y="321"/>
                  </a:lnTo>
                  <a:lnTo>
                    <a:pt x="610" y="318"/>
                  </a:lnTo>
                  <a:lnTo>
                    <a:pt x="616" y="316"/>
                  </a:lnTo>
                  <a:lnTo>
                    <a:pt x="621" y="314"/>
                  </a:lnTo>
                  <a:lnTo>
                    <a:pt x="629" y="310"/>
                  </a:lnTo>
                  <a:lnTo>
                    <a:pt x="633" y="308"/>
                  </a:lnTo>
                  <a:lnTo>
                    <a:pt x="640" y="306"/>
                  </a:lnTo>
                  <a:lnTo>
                    <a:pt x="650" y="301"/>
                  </a:lnTo>
                  <a:lnTo>
                    <a:pt x="659" y="297"/>
                  </a:lnTo>
                  <a:lnTo>
                    <a:pt x="667" y="291"/>
                  </a:lnTo>
                  <a:lnTo>
                    <a:pt x="676" y="289"/>
                  </a:lnTo>
                  <a:lnTo>
                    <a:pt x="682" y="283"/>
                  </a:lnTo>
                  <a:lnTo>
                    <a:pt x="688" y="280"/>
                  </a:lnTo>
                  <a:lnTo>
                    <a:pt x="692" y="278"/>
                  </a:lnTo>
                  <a:lnTo>
                    <a:pt x="697" y="274"/>
                  </a:lnTo>
                  <a:lnTo>
                    <a:pt x="701" y="270"/>
                  </a:lnTo>
                  <a:lnTo>
                    <a:pt x="705" y="270"/>
                  </a:lnTo>
                  <a:lnTo>
                    <a:pt x="705" y="270"/>
                  </a:lnTo>
                  <a:close/>
                </a:path>
              </a:pathLst>
            </a:custGeom>
            <a:solidFill>
              <a:srgbClr val="ffffd6"/>
            </a:solidFill>
            <a:ln w="9525">
              <a:noFill/>
            </a:ln>
          </p:spPr>
          <p:style>
            <a:lnRef idx="0"/>
            <a:fillRef idx="0"/>
            <a:effectRef idx="0"/>
            <a:fontRef idx="minor"/>
          </p:style>
        </p:sp>
        <p:sp>
          <p:nvSpPr>
            <p:cNvPr id="164" name="Freeform 28"/>
            <p:cNvSpPr/>
            <p:nvPr/>
          </p:nvSpPr>
          <p:spPr>
            <a:xfrm>
              <a:off x="8362800" y="998640"/>
              <a:ext cx="73800" cy="113760"/>
            </a:xfrm>
            <a:custGeom>
              <a:avLst/>
              <a:gdLst/>
              <a:ahLst/>
              <a:rect l="l" t="t" r="r" b="b"/>
              <a:pathLst>
                <a:path w="95" h="142">
                  <a:moveTo>
                    <a:pt x="0" y="0"/>
                  </a:moveTo>
                  <a:lnTo>
                    <a:pt x="35" y="9"/>
                  </a:lnTo>
                  <a:lnTo>
                    <a:pt x="95" y="60"/>
                  </a:lnTo>
                  <a:lnTo>
                    <a:pt x="95" y="60"/>
                  </a:lnTo>
                  <a:lnTo>
                    <a:pt x="95" y="64"/>
                  </a:lnTo>
                  <a:lnTo>
                    <a:pt x="94" y="68"/>
                  </a:lnTo>
                  <a:lnTo>
                    <a:pt x="94" y="74"/>
                  </a:lnTo>
                  <a:lnTo>
                    <a:pt x="92" y="79"/>
                  </a:lnTo>
                  <a:lnTo>
                    <a:pt x="92" y="87"/>
                  </a:lnTo>
                  <a:lnTo>
                    <a:pt x="90" y="96"/>
                  </a:lnTo>
                  <a:lnTo>
                    <a:pt x="90" y="104"/>
                  </a:lnTo>
                  <a:lnTo>
                    <a:pt x="88" y="112"/>
                  </a:lnTo>
                  <a:lnTo>
                    <a:pt x="86" y="119"/>
                  </a:lnTo>
                  <a:lnTo>
                    <a:pt x="84" y="127"/>
                  </a:lnTo>
                  <a:lnTo>
                    <a:pt x="82" y="133"/>
                  </a:lnTo>
                  <a:lnTo>
                    <a:pt x="80" y="136"/>
                  </a:lnTo>
                  <a:lnTo>
                    <a:pt x="78" y="140"/>
                  </a:lnTo>
                  <a:lnTo>
                    <a:pt x="76" y="142"/>
                  </a:lnTo>
                  <a:lnTo>
                    <a:pt x="75" y="142"/>
                  </a:lnTo>
                  <a:lnTo>
                    <a:pt x="71" y="140"/>
                  </a:lnTo>
                  <a:lnTo>
                    <a:pt x="67" y="136"/>
                  </a:lnTo>
                  <a:lnTo>
                    <a:pt x="61" y="131"/>
                  </a:lnTo>
                  <a:lnTo>
                    <a:pt x="57" y="125"/>
                  </a:lnTo>
                  <a:lnTo>
                    <a:pt x="54" y="117"/>
                  </a:lnTo>
                  <a:lnTo>
                    <a:pt x="48" y="110"/>
                  </a:lnTo>
                  <a:lnTo>
                    <a:pt x="42" y="102"/>
                  </a:lnTo>
                  <a:lnTo>
                    <a:pt x="37" y="95"/>
                  </a:lnTo>
                  <a:lnTo>
                    <a:pt x="31" y="85"/>
                  </a:lnTo>
                  <a:lnTo>
                    <a:pt x="27" y="77"/>
                  </a:lnTo>
                  <a:lnTo>
                    <a:pt x="21" y="70"/>
                  </a:lnTo>
                  <a:lnTo>
                    <a:pt x="18" y="62"/>
                  </a:lnTo>
                  <a:lnTo>
                    <a:pt x="12" y="55"/>
                  </a:lnTo>
                  <a:lnTo>
                    <a:pt x="10" y="49"/>
                  </a:lnTo>
                  <a:lnTo>
                    <a:pt x="6" y="43"/>
                  </a:lnTo>
                  <a:lnTo>
                    <a:pt x="6" y="43"/>
                  </a:lnTo>
                  <a:lnTo>
                    <a:pt x="4" y="34"/>
                  </a:lnTo>
                  <a:lnTo>
                    <a:pt x="10" y="26"/>
                  </a:lnTo>
                  <a:lnTo>
                    <a:pt x="16" y="20"/>
                  </a:lnTo>
                  <a:lnTo>
                    <a:pt x="19" y="19"/>
                  </a:lnTo>
                  <a:lnTo>
                    <a:pt x="0" y="0"/>
                  </a:lnTo>
                  <a:lnTo>
                    <a:pt x="0" y="0"/>
                  </a:lnTo>
                  <a:close/>
                </a:path>
              </a:pathLst>
            </a:custGeom>
            <a:solidFill>
              <a:srgbClr val="ffb387"/>
            </a:solidFill>
            <a:ln w="9525">
              <a:noFill/>
            </a:ln>
          </p:spPr>
          <p:style>
            <a:lnRef idx="0"/>
            <a:fillRef idx="0"/>
            <a:effectRef idx="0"/>
            <a:fontRef idx="minor"/>
          </p:style>
        </p:sp>
        <p:sp>
          <p:nvSpPr>
            <p:cNvPr id="165" name="Freeform 29"/>
            <p:cNvSpPr/>
            <p:nvPr/>
          </p:nvSpPr>
          <p:spPr>
            <a:xfrm>
              <a:off x="7799400" y="1366920"/>
              <a:ext cx="418320" cy="264240"/>
            </a:xfrm>
            <a:custGeom>
              <a:avLst/>
              <a:gdLst/>
              <a:ahLst/>
              <a:rect l="l" t="t" r="r" b="b"/>
              <a:pathLst>
                <a:path w="528" h="335">
                  <a:moveTo>
                    <a:pt x="36" y="8"/>
                  </a:moveTo>
                  <a:lnTo>
                    <a:pt x="34" y="10"/>
                  </a:lnTo>
                  <a:lnTo>
                    <a:pt x="32" y="15"/>
                  </a:lnTo>
                  <a:lnTo>
                    <a:pt x="30" y="17"/>
                  </a:lnTo>
                  <a:lnTo>
                    <a:pt x="30" y="23"/>
                  </a:lnTo>
                  <a:lnTo>
                    <a:pt x="30" y="29"/>
                  </a:lnTo>
                  <a:lnTo>
                    <a:pt x="30" y="36"/>
                  </a:lnTo>
                  <a:lnTo>
                    <a:pt x="30" y="42"/>
                  </a:lnTo>
                  <a:lnTo>
                    <a:pt x="32" y="52"/>
                  </a:lnTo>
                  <a:lnTo>
                    <a:pt x="34" y="59"/>
                  </a:lnTo>
                  <a:lnTo>
                    <a:pt x="38" y="69"/>
                  </a:lnTo>
                  <a:lnTo>
                    <a:pt x="42" y="78"/>
                  </a:lnTo>
                  <a:lnTo>
                    <a:pt x="47" y="88"/>
                  </a:lnTo>
                  <a:lnTo>
                    <a:pt x="49" y="93"/>
                  </a:lnTo>
                  <a:lnTo>
                    <a:pt x="53" y="99"/>
                  </a:lnTo>
                  <a:lnTo>
                    <a:pt x="57" y="105"/>
                  </a:lnTo>
                  <a:lnTo>
                    <a:pt x="62" y="111"/>
                  </a:lnTo>
                  <a:lnTo>
                    <a:pt x="66" y="116"/>
                  </a:lnTo>
                  <a:lnTo>
                    <a:pt x="72" y="122"/>
                  </a:lnTo>
                  <a:lnTo>
                    <a:pt x="78" y="128"/>
                  </a:lnTo>
                  <a:lnTo>
                    <a:pt x="85" y="133"/>
                  </a:lnTo>
                  <a:lnTo>
                    <a:pt x="91" y="139"/>
                  </a:lnTo>
                  <a:lnTo>
                    <a:pt x="99" y="145"/>
                  </a:lnTo>
                  <a:lnTo>
                    <a:pt x="106" y="152"/>
                  </a:lnTo>
                  <a:lnTo>
                    <a:pt x="116" y="158"/>
                  </a:lnTo>
                  <a:lnTo>
                    <a:pt x="123" y="164"/>
                  </a:lnTo>
                  <a:lnTo>
                    <a:pt x="133" y="169"/>
                  </a:lnTo>
                  <a:lnTo>
                    <a:pt x="142" y="177"/>
                  </a:lnTo>
                  <a:lnTo>
                    <a:pt x="154" y="183"/>
                  </a:lnTo>
                  <a:lnTo>
                    <a:pt x="165" y="190"/>
                  </a:lnTo>
                  <a:lnTo>
                    <a:pt x="178" y="196"/>
                  </a:lnTo>
                  <a:lnTo>
                    <a:pt x="192" y="202"/>
                  </a:lnTo>
                  <a:lnTo>
                    <a:pt x="205" y="209"/>
                  </a:lnTo>
                  <a:lnTo>
                    <a:pt x="218" y="215"/>
                  </a:lnTo>
                  <a:lnTo>
                    <a:pt x="233" y="223"/>
                  </a:lnTo>
                  <a:lnTo>
                    <a:pt x="249" y="228"/>
                  </a:lnTo>
                  <a:lnTo>
                    <a:pt x="266" y="236"/>
                  </a:lnTo>
                  <a:lnTo>
                    <a:pt x="283" y="242"/>
                  </a:lnTo>
                  <a:lnTo>
                    <a:pt x="300" y="249"/>
                  </a:lnTo>
                  <a:lnTo>
                    <a:pt x="319" y="255"/>
                  </a:lnTo>
                  <a:lnTo>
                    <a:pt x="340" y="263"/>
                  </a:lnTo>
                  <a:lnTo>
                    <a:pt x="359" y="268"/>
                  </a:lnTo>
                  <a:lnTo>
                    <a:pt x="380" y="276"/>
                  </a:lnTo>
                  <a:lnTo>
                    <a:pt x="403" y="282"/>
                  </a:lnTo>
                  <a:lnTo>
                    <a:pt x="425" y="289"/>
                  </a:lnTo>
                  <a:lnTo>
                    <a:pt x="450" y="295"/>
                  </a:lnTo>
                  <a:lnTo>
                    <a:pt x="475" y="301"/>
                  </a:lnTo>
                  <a:lnTo>
                    <a:pt x="501" y="308"/>
                  </a:lnTo>
                  <a:lnTo>
                    <a:pt x="528" y="316"/>
                  </a:lnTo>
                  <a:lnTo>
                    <a:pt x="479" y="335"/>
                  </a:lnTo>
                  <a:lnTo>
                    <a:pt x="477" y="333"/>
                  </a:lnTo>
                  <a:lnTo>
                    <a:pt x="471" y="333"/>
                  </a:lnTo>
                  <a:lnTo>
                    <a:pt x="467" y="331"/>
                  </a:lnTo>
                  <a:lnTo>
                    <a:pt x="465" y="331"/>
                  </a:lnTo>
                  <a:lnTo>
                    <a:pt x="460" y="329"/>
                  </a:lnTo>
                  <a:lnTo>
                    <a:pt x="456" y="329"/>
                  </a:lnTo>
                  <a:lnTo>
                    <a:pt x="448" y="327"/>
                  </a:lnTo>
                  <a:lnTo>
                    <a:pt x="442" y="325"/>
                  </a:lnTo>
                  <a:lnTo>
                    <a:pt x="435" y="323"/>
                  </a:lnTo>
                  <a:lnTo>
                    <a:pt x="429" y="321"/>
                  </a:lnTo>
                  <a:lnTo>
                    <a:pt x="420" y="320"/>
                  </a:lnTo>
                  <a:lnTo>
                    <a:pt x="412" y="318"/>
                  </a:lnTo>
                  <a:lnTo>
                    <a:pt x="404" y="316"/>
                  </a:lnTo>
                  <a:lnTo>
                    <a:pt x="395" y="314"/>
                  </a:lnTo>
                  <a:lnTo>
                    <a:pt x="385" y="312"/>
                  </a:lnTo>
                  <a:lnTo>
                    <a:pt x="376" y="308"/>
                  </a:lnTo>
                  <a:lnTo>
                    <a:pt x="365" y="306"/>
                  </a:lnTo>
                  <a:lnTo>
                    <a:pt x="355" y="302"/>
                  </a:lnTo>
                  <a:lnTo>
                    <a:pt x="344" y="299"/>
                  </a:lnTo>
                  <a:lnTo>
                    <a:pt x="334" y="295"/>
                  </a:lnTo>
                  <a:lnTo>
                    <a:pt x="323" y="291"/>
                  </a:lnTo>
                  <a:lnTo>
                    <a:pt x="313" y="289"/>
                  </a:lnTo>
                  <a:lnTo>
                    <a:pt x="300" y="285"/>
                  </a:lnTo>
                  <a:lnTo>
                    <a:pt x="289" y="282"/>
                  </a:lnTo>
                  <a:lnTo>
                    <a:pt x="277" y="276"/>
                  </a:lnTo>
                  <a:lnTo>
                    <a:pt x="266" y="272"/>
                  </a:lnTo>
                  <a:lnTo>
                    <a:pt x="254" y="266"/>
                  </a:lnTo>
                  <a:lnTo>
                    <a:pt x="243" y="263"/>
                  </a:lnTo>
                  <a:lnTo>
                    <a:pt x="232" y="257"/>
                  </a:lnTo>
                  <a:lnTo>
                    <a:pt x="220" y="255"/>
                  </a:lnTo>
                  <a:lnTo>
                    <a:pt x="207" y="249"/>
                  </a:lnTo>
                  <a:lnTo>
                    <a:pt x="195" y="244"/>
                  </a:lnTo>
                  <a:lnTo>
                    <a:pt x="184" y="238"/>
                  </a:lnTo>
                  <a:lnTo>
                    <a:pt x="173" y="232"/>
                  </a:lnTo>
                  <a:lnTo>
                    <a:pt x="161" y="226"/>
                  </a:lnTo>
                  <a:lnTo>
                    <a:pt x="150" y="221"/>
                  </a:lnTo>
                  <a:lnTo>
                    <a:pt x="138" y="213"/>
                  </a:lnTo>
                  <a:lnTo>
                    <a:pt x="129" y="207"/>
                  </a:lnTo>
                  <a:lnTo>
                    <a:pt x="118" y="200"/>
                  </a:lnTo>
                  <a:lnTo>
                    <a:pt x="108" y="194"/>
                  </a:lnTo>
                  <a:lnTo>
                    <a:pt x="97" y="187"/>
                  </a:lnTo>
                  <a:lnTo>
                    <a:pt x="87" y="181"/>
                  </a:lnTo>
                  <a:lnTo>
                    <a:pt x="80" y="173"/>
                  </a:lnTo>
                  <a:lnTo>
                    <a:pt x="70" y="166"/>
                  </a:lnTo>
                  <a:lnTo>
                    <a:pt x="61" y="158"/>
                  </a:lnTo>
                  <a:lnTo>
                    <a:pt x="53" y="150"/>
                  </a:lnTo>
                  <a:lnTo>
                    <a:pt x="45" y="143"/>
                  </a:lnTo>
                  <a:lnTo>
                    <a:pt x="38" y="133"/>
                  </a:lnTo>
                  <a:lnTo>
                    <a:pt x="32" y="126"/>
                  </a:lnTo>
                  <a:lnTo>
                    <a:pt x="26" y="118"/>
                  </a:lnTo>
                  <a:lnTo>
                    <a:pt x="21" y="109"/>
                  </a:lnTo>
                  <a:lnTo>
                    <a:pt x="15" y="101"/>
                  </a:lnTo>
                  <a:lnTo>
                    <a:pt x="11" y="92"/>
                  </a:lnTo>
                  <a:lnTo>
                    <a:pt x="7" y="82"/>
                  </a:lnTo>
                  <a:lnTo>
                    <a:pt x="4" y="73"/>
                  </a:lnTo>
                  <a:lnTo>
                    <a:pt x="2" y="63"/>
                  </a:lnTo>
                  <a:lnTo>
                    <a:pt x="0" y="54"/>
                  </a:lnTo>
                  <a:lnTo>
                    <a:pt x="0" y="44"/>
                  </a:lnTo>
                  <a:lnTo>
                    <a:pt x="0" y="35"/>
                  </a:lnTo>
                  <a:lnTo>
                    <a:pt x="0" y="25"/>
                  </a:lnTo>
                  <a:lnTo>
                    <a:pt x="2" y="14"/>
                  </a:lnTo>
                  <a:lnTo>
                    <a:pt x="5" y="4"/>
                  </a:lnTo>
                  <a:lnTo>
                    <a:pt x="5" y="0"/>
                  </a:lnTo>
                  <a:lnTo>
                    <a:pt x="9" y="0"/>
                  </a:lnTo>
                  <a:lnTo>
                    <a:pt x="15" y="0"/>
                  </a:lnTo>
                  <a:lnTo>
                    <a:pt x="21" y="2"/>
                  </a:lnTo>
                  <a:lnTo>
                    <a:pt x="24" y="4"/>
                  </a:lnTo>
                  <a:lnTo>
                    <a:pt x="30" y="6"/>
                  </a:lnTo>
                  <a:lnTo>
                    <a:pt x="34" y="8"/>
                  </a:lnTo>
                  <a:lnTo>
                    <a:pt x="36" y="8"/>
                  </a:lnTo>
                  <a:lnTo>
                    <a:pt x="36" y="8"/>
                  </a:lnTo>
                  <a:close/>
                </a:path>
              </a:pathLst>
            </a:custGeom>
            <a:solidFill>
              <a:srgbClr val="990066"/>
            </a:solidFill>
            <a:ln w="9525">
              <a:noFill/>
            </a:ln>
          </p:spPr>
          <p:style>
            <a:lnRef idx="0"/>
            <a:fillRef idx="0"/>
            <a:effectRef idx="0"/>
            <a:fontRef idx="minor"/>
          </p:style>
        </p:sp>
        <p:sp>
          <p:nvSpPr>
            <p:cNvPr id="166" name="Freeform 30"/>
            <p:cNvSpPr/>
            <p:nvPr/>
          </p:nvSpPr>
          <p:spPr>
            <a:xfrm>
              <a:off x="7980480" y="1617480"/>
              <a:ext cx="237240" cy="374040"/>
            </a:xfrm>
            <a:custGeom>
              <a:avLst/>
              <a:gdLst/>
              <a:ahLst/>
              <a:rect l="l" t="t" r="r" b="b"/>
              <a:pathLst>
                <a:path w="300" h="471">
                  <a:moveTo>
                    <a:pt x="300" y="0"/>
                  </a:moveTo>
                  <a:lnTo>
                    <a:pt x="296" y="5"/>
                  </a:lnTo>
                  <a:lnTo>
                    <a:pt x="290" y="13"/>
                  </a:lnTo>
                  <a:lnTo>
                    <a:pt x="285" y="23"/>
                  </a:lnTo>
                  <a:lnTo>
                    <a:pt x="279" y="30"/>
                  </a:lnTo>
                  <a:lnTo>
                    <a:pt x="273" y="38"/>
                  </a:lnTo>
                  <a:lnTo>
                    <a:pt x="268" y="45"/>
                  </a:lnTo>
                  <a:lnTo>
                    <a:pt x="264" y="53"/>
                  </a:lnTo>
                  <a:lnTo>
                    <a:pt x="258" y="63"/>
                  </a:lnTo>
                  <a:lnTo>
                    <a:pt x="252" y="68"/>
                  </a:lnTo>
                  <a:lnTo>
                    <a:pt x="249" y="76"/>
                  </a:lnTo>
                  <a:lnTo>
                    <a:pt x="243" y="83"/>
                  </a:lnTo>
                  <a:lnTo>
                    <a:pt x="239" y="93"/>
                  </a:lnTo>
                  <a:lnTo>
                    <a:pt x="235" y="99"/>
                  </a:lnTo>
                  <a:lnTo>
                    <a:pt x="230" y="106"/>
                  </a:lnTo>
                  <a:lnTo>
                    <a:pt x="226" y="114"/>
                  </a:lnTo>
                  <a:lnTo>
                    <a:pt x="222" y="123"/>
                  </a:lnTo>
                  <a:lnTo>
                    <a:pt x="216" y="129"/>
                  </a:lnTo>
                  <a:lnTo>
                    <a:pt x="213" y="137"/>
                  </a:lnTo>
                  <a:lnTo>
                    <a:pt x="209" y="144"/>
                  </a:lnTo>
                  <a:lnTo>
                    <a:pt x="205" y="152"/>
                  </a:lnTo>
                  <a:lnTo>
                    <a:pt x="199" y="158"/>
                  </a:lnTo>
                  <a:lnTo>
                    <a:pt x="195" y="165"/>
                  </a:lnTo>
                  <a:lnTo>
                    <a:pt x="192" y="173"/>
                  </a:lnTo>
                  <a:lnTo>
                    <a:pt x="188" y="182"/>
                  </a:lnTo>
                  <a:lnTo>
                    <a:pt x="182" y="188"/>
                  </a:lnTo>
                  <a:lnTo>
                    <a:pt x="180" y="196"/>
                  </a:lnTo>
                  <a:lnTo>
                    <a:pt x="176" y="203"/>
                  </a:lnTo>
                  <a:lnTo>
                    <a:pt x="173" y="211"/>
                  </a:lnTo>
                  <a:lnTo>
                    <a:pt x="167" y="218"/>
                  </a:lnTo>
                  <a:lnTo>
                    <a:pt x="165" y="224"/>
                  </a:lnTo>
                  <a:lnTo>
                    <a:pt x="159" y="232"/>
                  </a:lnTo>
                  <a:lnTo>
                    <a:pt x="157" y="241"/>
                  </a:lnTo>
                  <a:lnTo>
                    <a:pt x="152" y="247"/>
                  </a:lnTo>
                  <a:lnTo>
                    <a:pt x="148" y="254"/>
                  </a:lnTo>
                  <a:lnTo>
                    <a:pt x="146" y="260"/>
                  </a:lnTo>
                  <a:lnTo>
                    <a:pt x="142" y="268"/>
                  </a:lnTo>
                  <a:lnTo>
                    <a:pt x="137" y="275"/>
                  </a:lnTo>
                  <a:lnTo>
                    <a:pt x="135" y="281"/>
                  </a:lnTo>
                  <a:lnTo>
                    <a:pt x="129" y="289"/>
                  </a:lnTo>
                  <a:lnTo>
                    <a:pt x="127" y="296"/>
                  </a:lnTo>
                  <a:lnTo>
                    <a:pt x="121" y="304"/>
                  </a:lnTo>
                  <a:lnTo>
                    <a:pt x="119" y="310"/>
                  </a:lnTo>
                  <a:lnTo>
                    <a:pt x="116" y="317"/>
                  </a:lnTo>
                  <a:lnTo>
                    <a:pt x="112" y="325"/>
                  </a:lnTo>
                  <a:lnTo>
                    <a:pt x="108" y="332"/>
                  </a:lnTo>
                  <a:lnTo>
                    <a:pt x="104" y="340"/>
                  </a:lnTo>
                  <a:lnTo>
                    <a:pt x="100" y="346"/>
                  </a:lnTo>
                  <a:lnTo>
                    <a:pt x="97" y="353"/>
                  </a:lnTo>
                  <a:lnTo>
                    <a:pt x="93" y="361"/>
                  </a:lnTo>
                  <a:lnTo>
                    <a:pt x="89" y="369"/>
                  </a:lnTo>
                  <a:lnTo>
                    <a:pt x="85" y="374"/>
                  </a:lnTo>
                  <a:lnTo>
                    <a:pt x="81" y="382"/>
                  </a:lnTo>
                  <a:lnTo>
                    <a:pt x="78" y="389"/>
                  </a:lnTo>
                  <a:lnTo>
                    <a:pt x="74" y="397"/>
                  </a:lnTo>
                  <a:lnTo>
                    <a:pt x="70" y="405"/>
                  </a:lnTo>
                  <a:lnTo>
                    <a:pt x="66" y="412"/>
                  </a:lnTo>
                  <a:lnTo>
                    <a:pt x="62" y="418"/>
                  </a:lnTo>
                  <a:lnTo>
                    <a:pt x="59" y="426"/>
                  </a:lnTo>
                  <a:lnTo>
                    <a:pt x="55" y="433"/>
                  </a:lnTo>
                  <a:lnTo>
                    <a:pt x="51" y="441"/>
                  </a:lnTo>
                  <a:lnTo>
                    <a:pt x="47" y="448"/>
                  </a:lnTo>
                  <a:lnTo>
                    <a:pt x="43" y="456"/>
                  </a:lnTo>
                  <a:lnTo>
                    <a:pt x="40" y="464"/>
                  </a:lnTo>
                  <a:lnTo>
                    <a:pt x="36" y="471"/>
                  </a:lnTo>
                  <a:lnTo>
                    <a:pt x="30" y="469"/>
                  </a:lnTo>
                  <a:lnTo>
                    <a:pt x="26" y="469"/>
                  </a:lnTo>
                  <a:lnTo>
                    <a:pt x="21" y="471"/>
                  </a:lnTo>
                  <a:lnTo>
                    <a:pt x="15" y="471"/>
                  </a:lnTo>
                  <a:lnTo>
                    <a:pt x="5" y="471"/>
                  </a:lnTo>
                  <a:lnTo>
                    <a:pt x="0" y="469"/>
                  </a:lnTo>
                  <a:lnTo>
                    <a:pt x="2" y="462"/>
                  </a:lnTo>
                  <a:lnTo>
                    <a:pt x="5" y="454"/>
                  </a:lnTo>
                  <a:lnTo>
                    <a:pt x="9" y="446"/>
                  </a:lnTo>
                  <a:lnTo>
                    <a:pt x="13" y="441"/>
                  </a:lnTo>
                  <a:lnTo>
                    <a:pt x="17" y="433"/>
                  </a:lnTo>
                  <a:lnTo>
                    <a:pt x="21" y="427"/>
                  </a:lnTo>
                  <a:lnTo>
                    <a:pt x="24" y="420"/>
                  </a:lnTo>
                  <a:lnTo>
                    <a:pt x="28" y="412"/>
                  </a:lnTo>
                  <a:lnTo>
                    <a:pt x="30" y="405"/>
                  </a:lnTo>
                  <a:lnTo>
                    <a:pt x="34" y="399"/>
                  </a:lnTo>
                  <a:lnTo>
                    <a:pt x="38" y="393"/>
                  </a:lnTo>
                  <a:lnTo>
                    <a:pt x="42" y="386"/>
                  </a:lnTo>
                  <a:lnTo>
                    <a:pt x="43" y="378"/>
                  </a:lnTo>
                  <a:lnTo>
                    <a:pt x="47" y="372"/>
                  </a:lnTo>
                  <a:lnTo>
                    <a:pt x="51" y="367"/>
                  </a:lnTo>
                  <a:lnTo>
                    <a:pt x="55" y="361"/>
                  </a:lnTo>
                  <a:lnTo>
                    <a:pt x="59" y="353"/>
                  </a:lnTo>
                  <a:lnTo>
                    <a:pt x="61" y="346"/>
                  </a:lnTo>
                  <a:lnTo>
                    <a:pt x="64" y="340"/>
                  </a:lnTo>
                  <a:lnTo>
                    <a:pt x="68" y="332"/>
                  </a:lnTo>
                  <a:lnTo>
                    <a:pt x="70" y="325"/>
                  </a:lnTo>
                  <a:lnTo>
                    <a:pt x="74" y="319"/>
                  </a:lnTo>
                  <a:lnTo>
                    <a:pt x="78" y="313"/>
                  </a:lnTo>
                  <a:lnTo>
                    <a:pt x="81" y="308"/>
                  </a:lnTo>
                  <a:lnTo>
                    <a:pt x="83" y="300"/>
                  </a:lnTo>
                  <a:lnTo>
                    <a:pt x="87" y="292"/>
                  </a:lnTo>
                  <a:lnTo>
                    <a:pt x="91" y="287"/>
                  </a:lnTo>
                  <a:lnTo>
                    <a:pt x="95" y="281"/>
                  </a:lnTo>
                  <a:lnTo>
                    <a:pt x="97" y="273"/>
                  </a:lnTo>
                  <a:lnTo>
                    <a:pt x="100" y="268"/>
                  </a:lnTo>
                  <a:lnTo>
                    <a:pt x="104" y="260"/>
                  </a:lnTo>
                  <a:lnTo>
                    <a:pt x="108" y="254"/>
                  </a:lnTo>
                  <a:lnTo>
                    <a:pt x="112" y="247"/>
                  </a:lnTo>
                  <a:lnTo>
                    <a:pt x="114" y="241"/>
                  </a:lnTo>
                  <a:lnTo>
                    <a:pt x="118" y="234"/>
                  </a:lnTo>
                  <a:lnTo>
                    <a:pt x="121" y="226"/>
                  </a:lnTo>
                  <a:lnTo>
                    <a:pt x="123" y="220"/>
                  </a:lnTo>
                  <a:lnTo>
                    <a:pt x="127" y="213"/>
                  </a:lnTo>
                  <a:lnTo>
                    <a:pt x="131" y="205"/>
                  </a:lnTo>
                  <a:lnTo>
                    <a:pt x="137" y="199"/>
                  </a:lnTo>
                  <a:lnTo>
                    <a:pt x="138" y="192"/>
                  </a:lnTo>
                  <a:lnTo>
                    <a:pt x="142" y="184"/>
                  </a:lnTo>
                  <a:lnTo>
                    <a:pt x="146" y="177"/>
                  </a:lnTo>
                  <a:lnTo>
                    <a:pt x="152" y="171"/>
                  </a:lnTo>
                  <a:lnTo>
                    <a:pt x="154" y="163"/>
                  </a:lnTo>
                  <a:lnTo>
                    <a:pt x="159" y="158"/>
                  </a:lnTo>
                  <a:lnTo>
                    <a:pt x="163" y="150"/>
                  </a:lnTo>
                  <a:lnTo>
                    <a:pt x="167" y="142"/>
                  </a:lnTo>
                  <a:lnTo>
                    <a:pt x="171" y="135"/>
                  </a:lnTo>
                  <a:lnTo>
                    <a:pt x="176" y="127"/>
                  </a:lnTo>
                  <a:lnTo>
                    <a:pt x="180" y="120"/>
                  </a:lnTo>
                  <a:lnTo>
                    <a:pt x="184" y="112"/>
                  </a:lnTo>
                  <a:lnTo>
                    <a:pt x="188" y="102"/>
                  </a:lnTo>
                  <a:lnTo>
                    <a:pt x="194" y="97"/>
                  </a:lnTo>
                  <a:lnTo>
                    <a:pt x="199" y="89"/>
                  </a:lnTo>
                  <a:lnTo>
                    <a:pt x="205" y="82"/>
                  </a:lnTo>
                  <a:lnTo>
                    <a:pt x="209" y="72"/>
                  </a:lnTo>
                  <a:lnTo>
                    <a:pt x="213" y="64"/>
                  </a:lnTo>
                  <a:lnTo>
                    <a:pt x="218" y="57"/>
                  </a:lnTo>
                  <a:lnTo>
                    <a:pt x="224" y="49"/>
                  </a:lnTo>
                  <a:lnTo>
                    <a:pt x="230" y="40"/>
                  </a:lnTo>
                  <a:lnTo>
                    <a:pt x="235" y="32"/>
                  </a:lnTo>
                  <a:lnTo>
                    <a:pt x="239" y="25"/>
                  </a:lnTo>
                  <a:lnTo>
                    <a:pt x="247" y="17"/>
                  </a:lnTo>
                  <a:lnTo>
                    <a:pt x="300" y="0"/>
                  </a:lnTo>
                  <a:lnTo>
                    <a:pt x="300" y="0"/>
                  </a:lnTo>
                  <a:close/>
                </a:path>
              </a:pathLst>
            </a:custGeom>
            <a:solidFill>
              <a:srgbClr val="660099"/>
            </a:solidFill>
            <a:ln w="9525">
              <a:noFill/>
            </a:ln>
          </p:spPr>
          <p:style>
            <a:lnRef idx="0"/>
            <a:fillRef idx="0"/>
            <a:effectRef idx="0"/>
            <a:fontRef idx="minor"/>
          </p:style>
        </p:sp>
        <p:sp>
          <p:nvSpPr>
            <p:cNvPr id="167" name="Freeform 31"/>
            <p:cNvSpPr/>
            <p:nvPr/>
          </p:nvSpPr>
          <p:spPr>
            <a:xfrm>
              <a:off x="7912080" y="695160"/>
              <a:ext cx="180360" cy="134280"/>
            </a:xfrm>
            <a:custGeom>
              <a:avLst/>
              <a:gdLst/>
              <a:ahLst/>
              <a:rect l="l" t="t" r="r" b="b"/>
              <a:pathLst>
                <a:path w="228" h="169">
                  <a:moveTo>
                    <a:pt x="221" y="136"/>
                  </a:moveTo>
                  <a:lnTo>
                    <a:pt x="217" y="134"/>
                  </a:lnTo>
                  <a:lnTo>
                    <a:pt x="211" y="129"/>
                  </a:lnTo>
                  <a:lnTo>
                    <a:pt x="207" y="125"/>
                  </a:lnTo>
                  <a:lnTo>
                    <a:pt x="204" y="121"/>
                  </a:lnTo>
                  <a:lnTo>
                    <a:pt x="198" y="117"/>
                  </a:lnTo>
                  <a:lnTo>
                    <a:pt x="194" y="114"/>
                  </a:lnTo>
                  <a:lnTo>
                    <a:pt x="187" y="108"/>
                  </a:lnTo>
                  <a:lnTo>
                    <a:pt x="179" y="102"/>
                  </a:lnTo>
                  <a:lnTo>
                    <a:pt x="173" y="96"/>
                  </a:lnTo>
                  <a:lnTo>
                    <a:pt x="166" y="91"/>
                  </a:lnTo>
                  <a:lnTo>
                    <a:pt x="158" y="83"/>
                  </a:lnTo>
                  <a:lnTo>
                    <a:pt x="150" y="77"/>
                  </a:lnTo>
                  <a:lnTo>
                    <a:pt x="143" y="72"/>
                  </a:lnTo>
                  <a:lnTo>
                    <a:pt x="135" y="66"/>
                  </a:lnTo>
                  <a:lnTo>
                    <a:pt x="128" y="58"/>
                  </a:lnTo>
                  <a:lnTo>
                    <a:pt x="120" y="51"/>
                  </a:lnTo>
                  <a:lnTo>
                    <a:pt x="111" y="45"/>
                  </a:lnTo>
                  <a:lnTo>
                    <a:pt x="103" y="39"/>
                  </a:lnTo>
                  <a:lnTo>
                    <a:pt x="93" y="34"/>
                  </a:lnTo>
                  <a:lnTo>
                    <a:pt x="88" y="28"/>
                  </a:lnTo>
                  <a:lnTo>
                    <a:pt x="80" y="22"/>
                  </a:lnTo>
                  <a:lnTo>
                    <a:pt x="74" y="19"/>
                  </a:lnTo>
                  <a:lnTo>
                    <a:pt x="67" y="13"/>
                  </a:lnTo>
                  <a:lnTo>
                    <a:pt x="61" y="9"/>
                  </a:lnTo>
                  <a:lnTo>
                    <a:pt x="55" y="5"/>
                  </a:lnTo>
                  <a:lnTo>
                    <a:pt x="50" y="3"/>
                  </a:lnTo>
                  <a:lnTo>
                    <a:pt x="42" y="0"/>
                  </a:lnTo>
                  <a:lnTo>
                    <a:pt x="36" y="0"/>
                  </a:lnTo>
                  <a:lnTo>
                    <a:pt x="29" y="1"/>
                  </a:lnTo>
                  <a:lnTo>
                    <a:pt x="19" y="7"/>
                  </a:lnTo>
                  <a:lnTo>
                    <a:pt x="12" y="13"/>
                  </a:lnTo>
                  <a:lnTo>
                    <a:pt x="6" y="22"/>
                  </a:lnTo>
                  <a:lnTo>
                    <a:pt x="2" y="30"/>
                  </a:lnTo>
                  <a:lnTo>
                    <a:pt x="0" y="39"/>
                  </a:lnTo>
                  <a:lnTo>
                    <a:pt x="2" y="49"/>
                  </a:lnTo>
                  <a:lnTo>
                    <a:pt x="8" y="57"/>
                  </a:lnTo>
                  <a:lnTo>
                    <a:pt x="12" y="58"/>
                  </a:lnTo>
                  <a:lnTo>
                    <a:pt x="19" y="66"/>
                  </a:lnTo>
                  <a:lnTo>
                    <a:pt x="25" y="68"/>
                  </a:lnTo>
                  <a:lnTo>
                    <a:pt x="29" y="72"/>
                  </a:lnTo>
                  <a:lnTo>
                    <a:pt x="36" y="76"/>
                  </a:lnTo>
                  <a:lnTo>
                    <a:pt x="44" y="81"/>
                  </a:lnTo>
                  <a:lnTo>
                    <a:pt x="50" y="85"/>
                  </a:lnTo>
                  <a:lnTo>
                    <a:pt x="57" y="89"/>
                  </a:lnTo>
                  <a:lnTo>
                    <a:pt x="65" y="95"/>
                  </a:lnTo>
                  <a:lnTo>
                    <a:pt x="74" y="100"/>
                  </a:lnTo>
                  <a:lnTo>
                    <a:pt x="82" y="104"/>
                  </a:lnTo>
                  <a:lnTo>
                    <a:pt x="92" y="110"/>
                  </a:lnTo>
                  <a:lnTo>
                    <a:pt x="99" y="115"/>
                  </a:lnTo>
                  <a:lnTo>
                    <a:pt x="109" y="119"/>
                  </a:lnTo>
                  <a:lnTo>
                    <a:pt x="118" y="125"/>
                  </a:lnTo>
                  <a:lnTo>
                    <a:pt x="126" y="129"/>
                  </a:lnTo>
                  <a:lnTo>
                    <a:pt x="133" y="134"/>
                  </a:lnTo>
                  <a:lnTo>
                    <a:pt x="143" y="138"/>
                  </a:lnTo>
                  <a:lnTo>
                    <a:pt x="149" y="142"/>
                  </a:lnTo>
                  <a:lnTo>
                    <a:pt x="158" y="146"/>
                  </a:lnTo>
                  <a:lnTo>
                    <a:pt x="166" y="150"/>
                  </a:lnTo>
                  <a:lnTo>
                    <a:pt x="173" y="155"/>
                  </a:lnTo>
                  <a:lnTo>
                    <a:pt x="177" y="157"/>
                  </a:lnTo>
                  <a:lnTo>
                    <a:pt x="185" y="161"/>
                  </a:lnTo>
                  <a:lnTo>
                    <a:pt x="190" y="163"/>
                  </a:lnTo>
                  <a:lnTo>
                    <a:pt x="196" y="165"/>
                  </a:lnTo>
                  <a:lnTo>
                    <a:pt x="204" y="169"/>
                  </a:lnTo>
                  <a:lnTo>
                    <a:pt x="207" y="169"/>
                  </a:lnTo>
                  <a:lnTo>
                    <a:pt x="213" y="167"/>
                  </a:lnTo>
                  <a:lnTo>
                    <a:pt x="219" y="163"/>
                  </a:lnTo>
                  <a:lnTo>
                    <a:pt x="223" y="159"/>
                  </a:lnTo>
                  <a:lnTo>
                    <a:pt x="228" y="157"/>
                  </a:lnTo>
                  <a:lnTo>
                    <a:pt x="228" y="152"/>
                  </a:lnTo>
                  <a:lnTo>
                    <a:pt x="228" y="146"/>
                  </a:lnTo>
                  <a:lnTo>
                    <a:pt x="226" y="142"/>
                  </a:lnTo>
                  <a:lnTo>
                    <a:pt x="221" y="136"/>
                  </a:lnTo>
                  <a:lnTo>
                    <a:pt x="221" y="136"/>
                  </a:lnTo>
                  <a:close/>
                </a:path>
              </a:pathLst>
            </a:custGeom>
            <a:solidFill>
              <a:srgbClr val="b34d1a"/>
            </a:solidFill>
            <a:ln w="9525">
              <a:noFill/>
            </a:ln>
          </p:spPr>
          <p:style>
            <a:lnRef idx="0"/>
            <a:fillRef idx="0"/>
            <a:effectRef idx="0"/>
            <a:fontRef idx="minor"/>
          </p:style>
        </p:sp>
      </p:grpSp>
      <p:sp>
        <p:nvSpPr>
          <p:cNvPr id="168" name="Rectangle 1"/>
          <p:cNvSpPr/>
          <p:nvPr/>
        </p:nvSpPr>
        <p:spPr>
          <a:xfrm>
            <a:off x="357120" y="709560"/>
            <a:ext cx="6214320" cy="1613880"/>
          </a:xfrm>
          <a:prstGeom prst="rect">
            <a:avLst/>
          </a:prstGeom>
          <a:noFill/>
          <a:ln w="9525">
            <a:noFill/>
          </a:ln>
        </p:spPr>
        <p:style>
          <a:lnRef idx="0"/>
          <a:fillRef idx="0"/>
          <a:effectRef idx="0"/>
          <a:fontRef idx="minor"/>
        </p:style>
        <p:txBody>
          <a:bodyPr lIns="90000" rIns="90000" tIns="45000" bIns="45000" anchor="ctr">
            <a:spAutoFit/>
          </a:bodyPr>
          <a:p>
            <a:pPr algn="ctr">
              <a:lnSpc>
                <a:spcPct val="100000"/>
              </a:lnSpc>
              <a:tabLst>
                <a:tab algn="l" pos="0"/>
              </a:tabLst>
            </a:pPr>
            <a:r>
              <a:rPr b="1" lang="ru-RU" sz="2000" spc="-1" strike="noStrike" u="sng">
                <a:solidFill>
                  <a:srgbClr val="000000"/>
                </a:solidFill>
                <a:uFillTx/>
                <a:latin typeface="Times New Roman"/>
                <a:ea typeface="Calibri"/>
              </a:rPr>
              <a:t>Гипотеза</a:t>
            </a:r>
            <a:endParaRPr b="0" lang="ru-RU" sz="2000" spc="-1" strike="noStrike">
              <a:latin typeface="XO Oriel"/>
            </a:endParaRPr>
          </a:p>
          <a:p>
            <a:pPr algn="ctr">
              <a:lnSpc>
                <a:spcPct val="100000"/>
              </a:lnSpc>
              <a:tabLst>
                <a:tab algn="l" pos="0"/>
              </a:tabLst>
            </a:pPr>
            <a:endParaRPr b="0" lang="ru-RU" sz="2000" spc="-1" strike="noStrike">
              <a:latin typeface="XO Oriel"/>
            </a:endParaRPr>
          </a:p>
          <a:p>
            <a:pPr algn="ctr">
              <a:lnSpc>
                <a:spcPct val="100000"/>
              </a:lnSpc>
              <a:tabLst>
                <a:tab algn="l" pos="0"/>
              </a:tabLst>
            </a:pPr>
            <a:r>
              <a:rPr b="0" i="1" lang="ru-RU" sz="2000" spc="-1" strike="noStrike">
                <a:solidFill>
                  <a:srgbClr val="000000"/>
                </a:solidFill>
                <a:latin typeface="Times New Roman"/>
                <a:ea typeface="Calibri"/>
              </a:rPr>
              <a:t>Введение «Русской лапты» в школьную программу по ФК –есть эффективное средство активизации  учащихся к занятиям, а это успех в спорте.</a:t>
            </a:r>
            <a:endParaRPr b="0" lang="ru-RU" sz="2000" spc="-1" strike="noStrike">
              <a:latin typeface="XO Oriel"/>
            </a:endParaRPr>
          </a:p>
        </p:txBody>
      </p:sp>
      <p:graphicFrame>
        <p:nvGraphicFramePr>
          <p:cNvPr id="169" name="Таблица 30"/>
          <p:cNvGraphicFramePr/>
          <p:nvPr/>
        </p:nvGraphicFramePr>
        <p:xfrm>
          <a:off x="1357200" y="3000240"/>
          <a:ext cx="6076800" cy="0"/>
        </p:xfrm>
        <a:graphic>
          <a:graphicData uri="http://schemas.openxmlformats.org/drawingml/2006/table">
            <a:tbl>
              <a:tblPr/>
              <a:tblGrid>
                <a:gridCol w="3038400"/>
                <a:gridCol w="3038760"/>
              </a:tblGrid>
              <a:tr h="0">
                <a:tc>
                  <a:txBody>
                    <a:bodyPr lIns="68400" rIns="68400">
                      <a:noAutofit/>
                    </a:bodyPr>
                    <a:p>
                      <a:pPr algn="ctr">
                        <a:lnSpc>
                          <a:spcPct val="115000"/>
                        </a:lnSpc>
                      </a:pPr>
                      <a:r>
                        <a:rPr b="1" lang="ru-RU" sz="2000" spc="-1" strike="noStrike" u="sng">
                          <a:solidFill>
                            <a:srgbClr val="000000"/>
                          </a:solidFill>
                          <a:uFillTx/>
                          <a:latin typeface="Times New Roman"/>
                          <a:ea typeface="Calibri"/>
                        </a:rPr>
                        <a:t>Объект</a:t>
                      </a:r>
                      <a:endParaRPr b="0" lang="ru-RU" sz="2000" spc="-1" strike="noStrike">
                        <a:latin typeface="XO Oriel"/>
                      </a:endParaRPr>
                    </a:p>
                    <a:p>
                      <a:pPr algn="ctr">
                        <a:lnSpc>
                          <a:spcPct val="115000"/>
                        </a:lnSpc>
                      </a:pPr>
                      <a:r>
                        <a:rPr b="1" lang="ru-RU" sz="2000" spc="-1" strike="noStrike" u="sng">
                          <a:solidFill>
                            <a:srgbClr val="000000"/>
                          </a:solidFill>
                          <a:uFillTx/>
                          <a:latin typeface="Times New Roman"/>
                          <a:ea typeface="Calibri"/>
                        </a:rPr>
                        <a:t>Исследования</a:t>
                      </a:r>
                      <a:endParaRPr b="0" lang="ru-RU" sz="2000" spc="-1" strike="noStrike">
                        <a:latin typeface="XO Oriel"/>
                      </a:endParaRPr>
                    </a:p>
                    <a:p>
                      <a:pPr algn="ctr">
                        <a:lnSpc>
                          <a:spcPct val="115000"/>
                        </a:lnSpc>
                      </a:pPr>
                      <a:endParaRPr b="0" lang="ru-RU" sz="2000" spc="-1" strike="noStrike">
                        <a:latin typeface="XO Oriel"/>
                      </a:endParaRPr>
                    </a:p>
                    <a:p>
                      <a:pPr algn="ctr">
                        <a:lnSpc>
                          <a:spcPct val="115000"/>
                        </a:lnSpc>
                      </a:pPr>
                      <a:r>
                        <a:rPr b="0" i="1" lang="ru-RU" sz="2000" spc="-1" strike="noStrike">
                          <a:solidFill>
                            <a:srgbClr val="000000"/>
                          </a:solidFill>
                          <a:latin typeface="Times New Roman"/>
                          <a:ea typeface="Calibri"/>
                        </a:rPr>
                        <a:t>Процесс активизации учащихся</a:t>
                      </a:r>
                      <a:endParaRPr b="0" lang="ru-RU" sz="2000" spc="-1" strike="noStrike">
                        <a:latin typeface="XO Orie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a:noAutofit/>
                    </a:bodyPr>
                    <a:p>
                      <a:pPr algn="ctr">
                        <a:lnSpc>
                          <a:spcPct val="115000"/>
                        </a:lnSpc>
                      </a:pPr>
                      <a:r>
                        <a:rPr b="1" lang="ru-RU" sz="2000" spc="-1" strike="noStrike" u="sng">
                          <a:solidFill>
                            <a:srgbClr val="000000"/>
                          </a:solidFill>
                          <a:uFillTx/>
                          <a:latin typeface="Times New Roman"/>
                          <a:ea typeface="Calibri"/>
                        </a:rPr>
                        <a:t>Предмет</a:t>
                      </a:r>
                      <a:endParaRPr b="0" lang="ru-RU" sz="2000" spc="-1" strike="noStrike">
                        <a:latin typeface="XO Oriel"/>
                      </a:endParaRPr>
                    </a:p>
                    <a:p>
                      <a:pPr algn="ctr">
                        <a:lnSpc>
                          <a:spcPct val="115000"/>
                        </a:lnSpc>
                      </a:pPr>
                      <a:r>
                        <a:rPr b="1" lang="ru-RU" sz="2000" spc="-1" strike="noStrike" u="sng">
                          <a:solidFill>
                            <a:srgbClr val="000000"/>
                          </a:solidFill>
                          <a:uFillTx/>
                          <a:latin typeface="Times New Roman"/>
                          <a:ea typeface="Calibri"/>
                        </a:rPr>
                        <a:t>Исследования</a:t>
                      </a:r>
                      <a:endParaRPr b="0" lang="ru-RU" sz="2000" spc="-1" strike="noStrike">
                        <a:latin typeface="XO Oriel"/>
                      </a:endParaRPr>
                    </a:p>
                    <a:p>
                      <a:pPr algn="ctr">
                        <a:lnSpc>
                          <a:spcPct val="115000"/>
                        </a:lnSpc>
                      </a:pPr>
                      <a:endParaRPr b="0" lang="ru-RU" sz="2000" spc="-1" strike="noStrike">
                        <a:latin typeface="XO Oriel"/>
                      </a:endParaRPr>
                    </a:p>
                    <a:p>
                      <a:pPr algn="ctr">
                        <a:lnSpc>
                          <a:spcPct val="115000"/>
                        </a:lnSpc>
                      </a:pPr>
                      <a:r>
                        <a:rPr b="0" i="1" lang="ru-RU" sz="2000" spc="-1" strike="noStrike">
                          <a:solidFill>
                            <a:srgbClr val="000000"/>
                          </a:solidFill>
                          <a:latin typeface="Times New Roman"/>
                          <a:ea typeface="Calibri"/>
                        </a:rPr>
                        <a:t>«Русская лапта», как средство активизации учащихся и развитие  физических качеств</a:t>
                      </a:r>
                      <a:endParaRPr b="0" lang="ru-RU" sz="2000" spc="-1" strike="noStrike">
                        <a:latin typeface="XO Orie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70" name="Group 4"/>
          <p:cNvGrpSpPr/>
          <p:nvPr/>
        </p:nvGrpSpPr>
        <p:grpSpPr>
          <a:xfrm>
            <a:off x="7358040" y="642960"/>
            <a:ext cx="1569240" cy="1729800"/>
            <a:chOff x="7358040" y="642960"/>
            <a:chExt cx="1569240" cy="1729800"/>
          </a:xfrm>
        </p:grpSpPr>
        <p:sp>
          <p:nvSpPr>
            <p:cNvPr id="171" name="AutoShape 5"/>
            <p:cNvSpPr/>
            <p:nvPr/>
          </p:nvSpPr>
          <p:spPr>
            <a:xfrm>
              <a:off x="7358040" y="642960"/>
              <a:ext cx="1569240" cy="1729800"/>
            </a:xfrm>
            <a:prstGeom prst="rect">
              <a:avLst/>
            </a:prstGeom>
            <a:noFill/>
            <a:ln w="9525">
              <a:noFill/>
            </a:ln>
          </p:spPr>
          <p:style>
            <a:lnRef idx="0"/>
            <a:fillRef idx="0"/>
            <a:effectRef idx="0"/>
            <a:fontRef idx="minor"/>
          </p:style>
        </p:sp>
        <p:sp>
          <p:nvSpPr>
            <p:cNvPr id="172" name="Freeform 6"/>
            <p:cNvSpPr/>
            <p:nvPr/>
          </p:nvSpPr>
          <p:spPr>
            <a:xfrm>
              <a:off x="7388280" y="695160"/>
              <a:ext cx="1509120" cy="1647000"/>
            </a:xfrm>
            <a:custGeom>
              <a:avLst/>
              <a:gdLst/>
              <a:ahLst/>
              <a:rect l="l" t="t" r="r" b="b"/>
              <a:pathLst>
                <a:path w="951" h="1038">
                  <a:moveTo>
                    <a:pt x="625" y="571"/>
                  </a:moveTo>
                  <a:lnTo>
                    <a:pt x="627" y="571"/>
                  </a:lnTo>
                  <a:lnTo>
                    <a:pt x="628" y="571"/>
                  </a:lnTo>
                  <a:lnTo>
                    <a:pt x="631" y="571"/>
                  </a:lnTo>
                  <a:lnTo>
                    <a:pt x="635" y="571"/>
                  </a:lnTo>
                  <a:lnTo>
                    <a:pt x="639" y="571"/>
                  </a:lnTo>
                  <a:lnTo>
                    <a:pt x="643" y="572"/>
                  </a:lnTo>
                  <a:lnTo>
                    <a:pt x="649" y="572"/>
                  </a:lnTo>
                  <a:lnTo>
                    <a:pt x="655" y="572"/>
                  </a:lnTo>
                  <a:lnTo>
                    <a:pt x="661" y="572"/>
                  </a:lnTo>
                  <a:lnTo>
                    <a:pt x="668" y="572"/>
                  </a:lnTo>
                  <a:lnTo>
                    <a:pt x="676" y="573"/>
                  </a:lnTo>
                  <a:lnTo>
                    <a:pt x="683" y="573"/>
                  </a:lnTo>
                  <a:lnTo>
                    <a:pt x="692" y="573"/>
                  </a:lnTo>
                  <a:lnTo>
                    <a:pt x="699" y="573"/>
                  </a:lnTo>
                  <a:lnTo>
                    <a:pt x="709" y="573"/>
                  </a:lnTo>
                  <a:lnTo>
                    <a:pt x="718" y="573"/>
                  </a:lnTo>
                  <a:lnTo>
                    <a:pt x="727" y="572"/>
                  </a:lnTo>
                  <a:lnTo>
                    <a:pt x="737" y="572"/>
                  </a:lnTo>
                  <a:lnTo>
                    <a:pt x="747" y="571"/>
                  </a:lnTo>
                  <a:lnTo>
                    <a:pt x="756" y="570"/>
                  </a:lnTo>
                  <a:lnTo>
                    <a:pt x="767" y="569"/>
                  </a:lnTo>
                  <a:lnTo>
                    <a:pt x="776" y="568"/>
                  </a:lnTo>
                  <a:lnTo>
                    <a:pt x="788" y="567"/>
                  </a:lnTo>
                  <a:lnTo>
                    <a:pt x="797" y="565"/>
                  </a:lnTo>
                  <a:lnTo>
                    <a:pt x="807" y="564"/>
                  </a:lnTo>
                  <a:lnTo>
                    <a:pt x="817" y="563"/>
                  </a:lnTo>
                  <a:lnTo>
                    <a:pt x="828" y="561"/>
                  </a:lnTo>
                  <a:lnTo>
                    <a:pt x="837" y="558"/>
                  </a:lnTo>
                  <a:lnTo>
                    <a:pt x="847" y="555"/>
                  </a:lnTo>
                  <a:lnTo>
                    <a:pt x="856" y="552"/>
                  </a:lnTo>
                  <a:lnTo>
                    <a:pt x="866" y="549"/>
                  </a:lnTo>
                  <a:lnTo>
                    <a:pt x="874" y="545"/>
                  </a:lnTo>
                  <a:lnTo>
                    <a:pt x="883" y="542"/>
                  </a:lnTo>
                  <a:lnTo>
                    <a:pt x="891" y="537"/>
                  </a:lnTo>
                  <a:lnTo>
                    <a:pt x="899" y="533"/>
                  </a:lnTo>
                  <a:lnTo>
                    <a:pt x="907" y="528"/>
                  </a:lnTo>
                  <a:lnTo>
                    <a:pt x="913" y="523"/>
                  </a:lnTo>
                  <a:lnTo>
                    <a:pt x="920" y="517"/>
                  </a:lnTo>
                  <a:lnTo>
                    <a:pt x="927" y="511"/>
                  </a:lnTo>
                  <a:lnTo>
                    <a:pt x="931" y="505"/>
                  </a:lnTo>
                  <a:lnTo>
                    <a:pt x="936" y="498"/>
                  </a:lnTo>
                  <a:lnTo>
                    <a:pt x="940" y="490"/>
                  </a:lnTo>
                  <a:lnTo>
                    <a:pt x="944" y="484"/>
                  </a:lnTo>
                  <a:lnTo>
                    <a:pt x="946" y="475"/>
                  </a:lnTo>
                  <a:lnTo>
                    <a:pt x="949" y="467"/>
                  </a:lnTo>
                  <a:lnTo>
                    <a:pt x="950" y="458"/>
                  </a:lnTo>
                  <a:lnTo>
                    <a:pt x="951" y="449"/>
                  </a:lnTo>
                  <a:lnTo>
                    <a:pt x="950" y="439"/>
                  </a:lnTo>
                  <a:lnTo>
                    <a:pt x="949" y="428"/>
                  </a:lnTo>
                  <a:lnTo>
                    <a:pt x="946" y="417"/>
                  </a:lnTo>
                  <a:lnTo>
                    <a:pt x="944" y="406"/>
                  </a:lnTo>
                  <a:lnTo>
                    <a:pt x="939" y="393"/>
                  </a:lnTo>
                  <a:lnTo>
                    <a:pt x="934" y="381"/>
                  </a:lnTo>
                  <a:lnTo>
                    <a:pt x="928" y="369"/>
                  </a:lnTo>
                  <a:lnTo>
                    <a:pt x="922" y="355"/>
                  </a:lnTo>
                  <a:lnTo>
                    <a:pt x="912" y="340"/>
                  </a:lnTo>
                  <a:lnTo>
                    <a:pt x="903" y="326"/>
                  </a:lnTo>
                  <a:lnTo>
                    <a:pt x="892" y="310"/>
                  </a:lnTo>
                  <a:lnTo>
                    <a:pt x="881" y="295"/>
                  </a:lnTo>
                  <a:lnTo>
                    <a:pt x="868" y="277"/>
                  </a:lnTo>
                  <a:lnTo>
                    <a:pt x="853" y="260"/>
                  </a:lnTo>
                  <a:lnTo>
                    <a:pt x="837" y="242"/>
                  </a:lnTo>
                  <a:lnTo>
                    <a:pt x="820" y="224"/>
                  </a:lnTo>
                  <a:lnTo>
                    <a:pt x="802" y="205"/>
                  </a:lnTo>
                  <a:lnTo>
                    <a:pt x="784" y="187"/>
                  </a:lnTo>
                  <a:lnTo>
                    <a:pt x="765" y="170"/>
                  </a:lnTo>
                  <a:lnTo>
                    <a:pt x="746" y="155"/>
                  </a:lnTo>
                  <a:lnTo>
                    <a:pt x="727" y="139"/>
                  </a:lnTo>
                  <a:lnTo>
                    <a:pt x="707" y="125"/>
                  </a:lnTo>
                  <a:lnTo>
                    <a:pt x="687" y="111"/>
                  </a:lnTo>
                  <a:lnTo>
                    <a:pt x="668" y="99"/>
                  </a:lnTo>
                  <a:lnTo>
                    <a:pt x="648" y="86"/>
                  </a:lnTo>
                  <a:lnTo>
                    <a:pt x="627" y="75"/>
                  </a:lnTo>
                  <a:lnTo>
                    <a:pt x="607" y="65"/>
                  </a:lnTo>
                  <a:lnTo>
                    <a:pt x="587" y="56"/>
                  </a:lnTo>
                  <a:lnTo>
                    <a:pt x="567" y="47"/>
                  </a:lnTo>
                  <a:lnTo>
                    <a:pt x="547" y="39"/>
                  </a:lnTo>
                  <a:lnTo>
                    <a:pt x="527" y="31"/>
                  </a:lnTo>
                  <a:lnTo>
                    <a:pt x="508" y="26"/>
                  </a:lnTo>
                  <a:lnTo>
                    <a:pt x="487" y="19"/>
                  </a:lnTo>
                  <a:lnTo>
                    <a:pt x="467" y="14"/>
                  </a:lnTo>
                  <a:lnTo>
                    <a:pt x="447" y="10"/>
                  </a:lnTo>
                  <a:lnTo>
                    <a:pt x="427" y="7"/>
                  </a:lnTo>
                  <a:lnTo>
                    <a:pt x="407" y="4"/>
                  </a:lnTo>
                  <a:lnTo>
                    <a:pt x="388" y="2"/>
                  </a:lnTo>
                  <a:lnTo>
                    <a:pt x="368" y="0"/>
                  </a:lnTo>
                  <a:lnTo>
                    <a:pt x="349" y="0"/>
                  </a:lnTo>
                  <a:lnTo>
                    <a:pt x="330" y="0"/>
                  </a:lnTo>
                  <a:lnTo>
                    <a:pt x="312" y="1"/>
                  </a:lnTo>
                  <a:lnTo>
                    <a:pt x="293" y="2"/>
                  </a:lnTo>
                  <a:lnTo>
                    <a:pt x="276" y="5"/>
                  </a:lnTo>
                  <a:lnTo>
                    <a:pt x="258" y="8"/>
                  </a:lnTo>
                  <a:lnTo>
                    <a:pt x="241" y="11"/>
                  </a:lnTo>
                  <a:lnTo>
                    <a:pt x="224" y="15"/>
                  </a:lnTo>
                  <a:lnTo>
                    <a:pt x="207" y="21"/>
                  </a:lnTo>
                  <a:lnTo>
                    <a:pt x="191" y="26"/>
                  </a:lnTo>
                  <a:lnTo>
                    <a:pt x="176" y="32"/>
                  </a:lnTo>
                  <a:lnTo>
                    <a:pt x="161" y="40"/>
                  </a:lnTo>
                  <a:lnTo>
                    <a:pt x="147" y="48"/>
                  </a:lnTo>
                  <a:lnTo>
                    <a:pt x="132" y="55"/>
                  </a:lnTo>
                  <a:lnTo>
                    <a:pt x="119" y="65"/>
                  </a:lnTo>
                  <a:lnTo>
                    <a:pt x="106" y="74"/>
                  </a:lnTo>
                  <a:lnTo>
                    <a:pt x="94" y="85"/>
                  </a:lnTo>
                  <a:lnTo>
                    <a:pt x="82" y="95"/>
                  </a:lnTo>
                  <a:lnTo>
                    <a:pt x="71" y="106"/>
                  </a:lnTo>
                  <a:lnTo>
                    <a:pt x="61" y="119"/>
                  </a:lnTo>
                  <a:lnTo>
                    <a:pt x="52" y="132"/>
                  </a:lnTo>
                  <a:lnTo>
                    <a:pt x="42" y="144"/>
                  </a:lnTo>
                  <a:lnTo>
                    <a:pt x="34" y="159"/>
                  </a:lnTo>
                  <a:lnTo>
                    <a:pt x="27" y="173"/>
                  </a:lnTo>
                  <a:lnTo>
                    <a:pt x="21" y="189"/>
                  </a:lnTo>
                  <a:lnTo>
                    <a:pt x="15" y="204"/>
                  </a:lnTo>
                  <a:lnTo>
                    <a:pt x="11" y="220"/>
                  </a:lnTo>
                  <a:lnTo>
                    <a:pt x="6" y="237"/>
                  </a:lnTo>
                  <a:lnTo>
                    <a:pt x="4" y="255"/>
                  </a:lnTo>
                  <a:lnTo>
                    <a:pt x="1" y="273"/>
                  </a:lnTo>
                  <a:lnTo>
                    <a:pt x="0" y="291"/>
                  </a:lnTo>
                  <a:lnTo>
                    <a:pt x="0" y="310"/>
                  </a:lnTo>
                  <a:lnTo>
                    <a:pt x="2" y="330"/>
                  </a:lnTo>
                  <a:lnTo>
                    <a:pt x="4" y="350"/>
                  </a:lnTo>
                  <a:lnTo>
                    <a:pt x="7" y="371"/>
                  </a:lnTo>
                  <a:lnTo>
                    <a:pt x="11" y="392"/>
                  </a:lnTo>
                  <a:lnTo>
                    <a:pt x="16" y="413"/>
                  </a:lnTo>
                  <a:lnTo>
                    <a:pt x="22" y="436"/>
                  </a:lnTo>
                  <a:lnTo>
                    <a:pt x="31" y="459"/>
                  </a:lnTo>
                  <a:lnTo>
                    <a:pt x="39" y="482"/>
                  </a:lnTo>
                  <a:lnTo>
                    <a:pt x="49" y="507"/>
                  </a:lnTo>
                  <a:lnTo>
                    <a:pt x="59" y="529"/>
                  </a:lnTo>
                  <a:lnTo>
                    <a:pt x="71" y="552"/>
                  </a:lnTo>
                  <a:lnTo>
                    <a:pt x="81" y="575"/>
                  </a:lnTo>
                  <a:lnTo>
                    <a:pt x="94" y="598"/>
                  </a:lnTo>
                  <a:lnTo>
                    <a:pt x="106" y="618"/>
                  </a:lnTo>
                  <a:lnTo>
                    <a:pt x="118" y="639"/>
                  </a:lnTo>
                  <a:lnTo>
                    <a:pt x="130" y="660"/>
                  </a:lnTo>
                  <a:lnTo>
                    <a:pt x="145" y="679"/>
                  </a:lnTo>
                  <a:lnTo>
                    <a:pt x="157" y="698"/>
                  </a:lnTo>
                  <a:lnTo>
                    <a:pt x="171" y="717"/>
                  </a:lnTo>
                  <a:lnTo>
                    <a:pt x="185" y="734"/>
                  </a:lnTo>
                  <a:lnTo>
                    <a:pt x="199" y="752"/>
                  </a:lnTo>
                  <a:lnTo>
                    <a:pt x="213" y="768"/>
                  </a:lnTo>
                  <a:lnTo>
                    <a:pt x="227" y="784"/>
                  </a:lnTo>
                  <a:lnTo>
                    <a:pt x="243" y="800"/>
                  </a:lnTo>
                  <a:lnTo>
                    <a:pt x="258" y="815"/>
                  </a:lnTo>
                  <a:lnTo>
                    <a:pt x="272" y="830"/>
                  </a:lnTo>
                  <a:lnTo>
                    <a:pt x="287" y="845"/>
                  </a:lnTo>
                  <a:lnTo>
                    <a:pt x="302" y="858"/>
                  </a:lnTo>
                  <a:lnTo>
                    <a:pt x="318" y="871"/>
                  </a:lnTo>
                  <a:lnTo>
                    <a:pt x="333" y="883"/>
                  </a:lnTo>
                  <a:lnTo>
                    <a:pt x="349" y="895"/>
                  </a:lnTo>
                  <a:lnTo>
                    <a:pt x="364" y="907"/>
                  </a:lnTo>
                  <a:lnTo>
                    <a:pt x="380" y="918"/>
                  </a:lnTo>
                  <a:lnTo>
                    <a:pt x="395" y="928"/>
                  </a:lnTo>
                  <a:lnTo>
                    <a:pt x="411" y="938"/>
                  </a:lnTo>
                  <a:lnTo>
                    <a:pt x="426" y="947"/>
                  </a:lnTo>
                  <a:lnTo>
                    <a:pt x="442" y="957"/>
                  </a:lnTo>
                  <a:lnTo>
                    <a:pt x="457" y="965"/>
                  </a:lnTo>
                  <a:lnTo>
                    <a:pt x="472" y="973"/>
                  </a:lnTo>
                  <a:lnTo>
                    <a:pt x="488" y="981"/>
                  </a:lnTo>
                  <a:lnTo>
                    <a:pt x="503" y="988"/>
                  </a:lnTo>
                  <a:lnTo>
                    <a:pt x="518" y="994"/>
                  </a:lnTo>
                  <a:lnTo>
                    <a:pt x="532" y="1000"/>
                  </a:lnTo>
                  <a:lnTo>
                    <a:pt x="547" y="1005"/>
                  </a:lnTo>
                  <a:lnTo>
                    <a:pt x="562" y="1011"/>
                  </a:lnTo>
                  <a:lnTo>
                    <a:pt x="576" y="1015"/>
                  </a:lnTo>
                  <a:lnTo>
                    <a:pt x="590" y="1020"/>
                  </a:lnTo>
                  <a:lnTo>
                    <a:pt x="604" y="1023"/>
                  </a:lnTo>
                  <a:lnTo>
                    <a:pt x="618" y="1027"/>
                  </a:lnTo>
                  <a:lnTo>
                    <a:pt x="630" y="1029"/>
                  </a:lnTo>
                  <a:lnTo>
                    <a:pt x="643" y="1032"/>
                  </a:lnTo>
                  <a:lnTo>
                    <a:pt x="656" y="1034"/>
                  </a:lnTo>
                  <a:lnTo>
                    <a:pt x="669" y="1036"/>
                  </a:lnTo>
                  <a:lnTo>
                    <a:pt x="680" y="1037"/>
                  </a:lnTo>
                  <a:lnTo>
                    <a:pt x="693" y="1038"/>
                  </a:lnTo>
                  <a:lnTo>
                    <a:pt x="704" y="1038"/>
                  </a:lnTo>
                  <a:lnTo>
                    <a:pt x="716" y="1038"/>
                  </a:lnTo>
                  <a:lnTo>
                    <a:pt x="726" y="1037"/>
                  </a:lnTo>
                  <a:lnTo>
                    <a:pt x="736" y="1036"/>
                  </a:lnTo>
                  <a:lnTo>
                    <a:pt x="745" y="1034"/>
                  </a:lnTo>
                  <a:lnTo>
                    <a:pt x="756" y="1033"/>
                  </a:lnTo>
                  <a:lnTo>
                    <a:pt x="764" y="1031"/>
                  </a:lnTo>
                  <a:lnTo>
                    <a:pt x="773" y="1028"/>
                  </a:lnTo>
                  <a:lnTo>
                    <a:pt x="780" y="1025"/>
                  </a:lnTo>
                  <a:lnTo>
                    <a:pt x="788" y="1023"/>
                  </a:lnTo>
                  <a:lnTo>
                    <a:pt x="794" y="1018"/>
                  </a:lnTo>
                  <a:lnTo>
                    <a:pt x="801" y="1015"/>
                  </a:lnTo>
                  <a:lnTo>
                    <a:pt x="807" y="1010"/>
                  </a:lnTo>
                  <a:lnTo>
                    <a:pt x="813" y="1005"/>
                  </a:lnTo>
                  <a:lnTo>
                    <a:pt x="817" y="1000"/>
                  </a:lnTo>
                  <a:lnTo>
                    <a:pt x="821" y="995"/>
                  </a:lnTo>
                  <a:lnTo>
                    <a:pt x="824" y="988"/>
                  </a:lnTo>
                  <a:lnTo>
                    <a:pt x="828" y="984"/>
                  </a:lnTo>
                  <a:lnTo>
                    <a:pt x="829" y="976"/>
                  </a:lnTo>
                  <a:lnTo>
                    <a:pt x="831" y="969"/>
                  </a:lnTo>
                  <a:lnTo>
                    <a:pt x="832" y="963"/>
                  </a:lnTo>
                  <a:lnTo>
                    <a:pt x="833" y="955"/>
                  </a:lnTo>
                  <a:lnTo>
                    <a:pt x="833" y="947"/>
                  </a:lnTo>
                  <a:lnTo>
                    <a:pt x="833" y="940"/>
                  </a:lnTo>
                  <a:lnTo>
                    <a:pt x="833" y="933"/>
                  </a:lnTo>
                  <a:lnTo>
                    <a:pt x="833" y="926"/>
                  </a:lnTo>
                  <a:lnTo>
                    <a:pt x="832" y="917"/>
                  </a:lnTo>
                  <a:lnTo>
                    <a:pt x="831" y="909"/>
                  </a:lnTo>
                  <a:lnTo>
                    <a:pt x="829" y="901"/>
                  </a:lnTo>
                  <a:lnTo>
                    <a:pt x="827" y="893"/>
                  </a:lnTo>
                  <a:lnTo>
                    <a:pt x="824" y="885"/>
                  </a:lnTo>
                  <a:lnTo>
                    <a:pt x="822" y="876"/>
                  </a:lnTo>
                  <a:lnTo>
                    <a:pt x="819" y="869"/>
                  </a:lnTo>
                  <a:lnTo>
                    <a:pt x="816" y="860"/>
                  </a:lnTo>
                  <a:lnTo>
                    <a:pt x="813" y="851"/>
                  </a:lnTo>
                  <a:lnTo>
                    <a:pt x="810" y="843"/>
                  </a:lnTo>
                  <a:lnTo>
                    <a:pt x="805" y="834"/>
                  </a:lnTo>
                  <a:lnTo>
                    <a:pt x="802" y="826"/>
                  </a:lnTo>
                  <a:lnTo>
                    <a:pt x="797" y="817"/>
                  </a:lnTo>
                  <a:lnTo>
                    <a:pt x="794" y="809"/>
                  </a:lnTo>
                  <a:lnTo>
                    <a:pt x="789" y="800"/>
                  </a:lnTo>
                  <a:lnTo>
                    <a:pt x="785" y="792"/>
                  </a:lnTo>
                  <a:lnTo>
                    <a:pt x="779" y="783"/>
                  </a:lnTo>
                  <a:lnTo>
                    <a:pt x="775" y="775"/>
                  </a:lnTo>
                  <a:lnTo>
                    <a:pt x="770" y="766"/>
                  </a:lnTo>
                  <a:lnTo>
                    <a:pt x="765" y="757"/>
                  </a:lnTo>
                  <a:lnTo>
                    <a:pt x="760" y="749"/>
                  </a:lnTo>
                  <a:lnTo>
                    <a:pt x="756" y="740"/>
                  </a:lnTo>
                  <a:lnTo>
                    <a:pt x="750" y="733"/>
                  </a:lnTo>
                  <a:lnTo>
                    <a:pt x="745" y="725"/>
                  </a:lnTo>
                  <a:lnTo>
                    <a:pt x="739" y="717"/>
                  </a:lnTo>
                  <a:lnTo>
                    <a:pt x="734" y="708"/>
                  </a:lnTo>
                  <a:lnTo>
                    <a:pt x="729" y="700"/>
                  </a:lnTo>
                  <a:lnTo>
                    <a:pt x="723" y="693"/>
                  </a:lnTo>
                  <a:lnTo>
                    <a:pt x="718" y="686"/>
                  </a:lnTo>
                  <a:lnTo>
                    <a:pt x="713" y="679"/>
                  </a:lnTo>
                  <a:lnTo>
                    <a:pt x="707" y="672"/>
                  </a:lnTo>
                  <a:lnTo>
                    <a:pt x="702" y="664"/>
                  </a:lnTo>
                  <a:lnTo>
                    <a:pt x="697" y="658"/>
                  </a:lnTo>
                  <a:lnTo>
                    <a:pt x="691" y="651"/>
                  </a:lnTo>
                  <a:lnTo>
                    <a:pt x="686" y="644"/>
                  </a:lnTo>
                  <a:lnTo>
                    <a:pt x="681" y="639"/>
                  </a:lnTo>
                  <a:lnTo>
                    <a:pt x="677" y="632"/>
                  </a:lnTo>
                  <a:lnTo>
                    <a:pt x="672" y="626"/>
                  </a:lnTo>
                  <a:lnTo>
                    <a:pt x="668" y="621"/>
                  </a:lnTo>
                  <a:lnTo>
                    <a:pt x="663" y="616"/>
                  </a:lnTo>
                  <a:lnTo>
                    <a:pt x="659" y="610"/>
                  </a:lnTo>
                  <a:lnTo>
                    <a:pt x="655" y="605"/>
                  </a:lnTo>
                  <a:lnTo>
                    <a:pt x="651" y="601"/>
                  </a:lnTo>
                  <a:lnTo>
                    <a:pt x="647" y="597"/>
                  </a:lnTo>
                  <a:lnTo>
                    <a:pt x="643" y="593"/>
                  </a:lnTo>
                  <a:lnTo>
                    <a:pt x="642" y="589"/>
                  </a:lnTo>
                  <a:lnTo>
                    <a:pt x="639" y="585"/>
                  </a:lnTo>
                  <a:lnTo>
                    <a:pt x="636" y="583"/>
                  </a:lnTo>
                  <a:lnTo>
                    <a:pt x="633" y="580"/>
                  </a:lnTo>
                  <a:lnTo>
                    <a:pt x="631" y="578"/>
                  </a:lnTo>
                  <a:lnTo>
                    <a:pt x="629" y="575"/>
                  </a:lnTo>
                  <a:lnTo>
                    <a:pt x="627" y="574"/>
                  </a:lnTo>
                  <a:lnTo>
                    <a:pt x="626" y="571"/>
                  </a:lnTo>
                  <a:lnTo>
                    <a:pt x="625" y="571"/>
                  </a:lnTo>
                  <a:lnTo>
                    <a:pt x="682" y="628"/>
                  </a:lnTo>
                </a:path>
              </a:pathLst>
            </a:custGeom>
            <a:solidFill>
              <a:srgbClr val="c2d6c2"/>
            </a:solidFill>
            <a:ln w="9525">
              <a:noFill/>
            </a:ln>
          </p:spPr>
          <p:style>
            <a:lnRef idx="0"/>
            <a:fillRef idx="0"/>
            <a:effectRef idx="0"/>
            <a:fontRef idx="minor"/>
          </p:style>
        </p:sp>
        <p:sp>
          <p:nvSpPr>
            <p:cNvPr id="173" name="Freeform 7"/>
            <p:cNvSpPr/>
            <p:nvPr/>
          </p:nvSpPr>
          <p:spPr>
            <a:xfrm>
              <a:off x="7886880" y="673200"/>
              <a:ext cx="607320" cy="486720"/>
            </a:xfrm>
            <a:custGeom>
              <a:avLst/>
              <a:gdLst/>
              <a:ahLst/>
              <a:rect l="l" t="t" r="r" b="b"/>
              <a:pathLst>
                <a:path w="766" h="614">
                  <a:moveTo>
                    <a:pt x="766" y="580"/>
                  </a:moveTo>
                  <a:lnTo>
                    <a:pt x="714" y="507"/>
                  </a:lnTo>
                  <a:lnTo>
                    <a:pt x="82" y="0"/>
                  </a:lnTo>
                  <a:lnTo>
                    <a:pt x="80" y="0"/>
                  </a:lnTo>
                  <a:lnTo>
                    <a:pt x="76" y="0"/>
                  </a:lnTo>
                  <a:lnTo>
                    <a:pt x="70" y="0"/>
                  </a:lnTo>
                  <a:lnTo>
                    <a:pt x="65" y="2"/>
                  </a:lnTo>
                  <a:lnTo>
                    <a:pt x="57" y="2"/>
                  </a:lnTo>
                  <a:lnTo>
                    <a:pt x="49" y="6"/>
                  </a:lnTo>
                  <a:lnTo>
                    <a:pt x="42" y="8"/>
                  </a:lnTo>
                  <a:lnTo>
                    <a:pt x="32" y="11"/>
                  </a:lnTo>
                  <a:lnTo>
                    <a:pt x="25" y="17"/>
                  </a:lnTo>
                  <a:lnTo>
                    <a:pt x="17" y="23"/>
                  </a:lnTo>
                  <a:lnTo>
                    <a:pt x="9" y="30"/>
                  </a:lnTo>
                  <a:lnTo>
                    <a:pt x="6" y="40"/>
                  </a:lnTo>
                  <a:lnTo>
                    <a:pt x="2" y="44"/>
                  </a:lnTo>
                  <a:lnTo>
                    <a:pt x="2" y="49"/>
                  </a:lnTo>
                  <a:lnTo>
                    <a:pt x="0" y="55"/>
                  </a:lnTo>
                  <a:lnTo>
                    <a:pt x="0" y="63"/>
                  </a:lnTo>
                  <a:lnTo>
                    <a:pt x="0" y="68"/>
                  </a:lnTo>
                  <a:lnTo>
                    <a:pt x="0" y="76"/>
                  </a:lnTo>
                  <a:lnTo>
                    <a:pt x="0" y="84"/>
                  </a:lnTo>
                  <a:lnTo>
                    <a:pt x="2" y="93"/>
                  </a:lnTo>
                  <a:lnTo>
                    <a:pt x="711" y="614"/>
                  </a:lnTo>
                  <a:lnTo>
                    <a:pt x="766" y="580"/>
                  </a:lnTo>
                  <a:lnTo>
                    <a:pt x="766" y="580"/>
                  </a:lnTo>
                  <a:close/>
                </a:path>
              </a:pathLst>
            </a:custGeom>
            <a:solidFill>
              <a:srgbClr val="7d4d1c"/>
            </a:solidFill>
            <a:ln w="9525">
              <a:noFill/>
            </a:ln>
          </p:spPr>
          <p:style>
            <a:lnRef idx="0"/>
            <a:fillRef idx="0"/>
            <a:effectRef idx="0"/>
            <a:fontRef idx="minor"/>
          </p:style>
        </p:sp>
        <p:sp>
          <p:nvSpPr>
            <p:cNvPr id="174" name="Freeform 8"/>
            <p:cNvSpPr/>
            <p:nvPr/>
          </p:nvSpPr>
          <p:spPr>
            <a:xfrm>
              <a:off x="8069400" y="1139760"/>
              <a:ext cx="153360" cy="158040"/>
            </a:xfrm>
            <a:custGeom>
              <a:avLst/>
              <a:gdLst/>
              <a:ahLst/>
              <a:rect l="l" t="t" r="r" b="b"/>
              <a:pathLst>
                <a:path w="194" h="202">
                  <a:moveTo>
                    <a:pt x="0" y="109"/>
                  </a:moveTo>
                  <a:lnTo>
                    <a:pt x="87" y="202"/>
                  </a:lnTo>
                  <a:lnTo>
                    <a:pt x="194" y="122"/>
                  </a:lnTo>
                  <a:lnTo>
                    <a:pt x="102" y="0"/>
                  </a:lnTo>
                  <a:lnTo>
                    <a:pt x="0" y="109"/>
                  </a:lnTo>
                  <a:lnTo>
                    <a:pt x="0" y="109"/>
                  </a:lnTo>
                  <a:close/>
                </a:path>
              </a:pathLst>
            </a:custGeom>
            <a:solidFill>
              <a:srgbClr val="d46342"/>
            </a:solidFill>
            <a:ln w="9525">
              <a:noFill/>
            </a:ln>
          </p:spPr>
          <p:style>
            <a:lnRef idx="0"/>
            <a:fillRef idx="0"/>
            <a:effectRef idx="0"/>
            <a:fontRef idx="minor"/>
          </p:style>
        </p:sp>
        <p:sp>
          <p:nvSpPr>
            <p:cNvPr id="175" name="Freeform 9"/>
            <p:cNvSpPr/>
            <p:nvPr/>
          </p:nvSpPr>
          <p:spPr>
            <a:xfrm>
              <a:off x="8139240" y="1073160"/>
              <a:ext cx="250200" cy="221400"/>
            </a:xfrm>
            <a:custGeom>
              <a:avLst/>
              <a:gdLst/>
              <a:ahLst/>
              <a:rect l="l" t="t" r="r" b="b"/>
              <a:pathLst>
                <a:path w="316" h="281">
                  <a:moveTo>
                    <a:pt x="316" y="53"/>
                  </a:moveTo>
                  <a:lnTo>
                    <a:pt x="314" y="55"/>
                  </a:lnTo>
                  <a:lnTo>
                    <a:pt x="306" y="62"/>
                  </a:lnTo>
                  <a:lnTo>
                    <a:pt x="300" y="66"/>
                  </a:lnTo>
                  <a:lnTo>
                    <a:pt x="295" y="72"/>
                  </a:lnTo>
                  <a:lnTo>
                    <a:pt x="287" y="76"/>
                  </a:lnTo>
                  <a:lnTo>
                    <a:pt x="280" y="85"/>
                  </a:lnTo>
                  <a:lnTo>
                    <a:pt x="270" y="93"/>
                  </a:lnTo>
                  <a:lnTo>
                    <a:pt x="261" y="100"/>
                  </a:lnTo>
                  <a:lnTo>
                    <a:pt x="255" y="104"/>
                  </a:lnTo>
                  <a:lnTo>
                    <a:pt x="249" y="108"/>
                  </a:lnTo>
                  <a:lnTo>
                    <a:pt x="245" y="114"/>
                  </a:lnTo>
                  <a:lnTo>
                    <a:pt x="240" y="119"/>
                  </a:lnTo>
                  <a:lnTo>
                    <a:pt x="234" y="123"/>
                  </a:lnTo>
                  <a:lnTo>
                    <a:pt x="228" y="127"/>
                  </a:lnTo>
                  <a:lnTo>
                    <a:pt x="223" y="133"/>
                  </a:lnTo>
                  <a:lnTo>
                    <a:pt x="217" y="137"/>
                  </a:lnTo>
                  <a:lnTo>
                    <a:pt x="211" y="142"/>
                  </a:lnTo>
                  <a:lnTo>
                    <a:pt x="205" y="148"/>
                  </a:lnTo>
                  <a:lnTo>
                    <a:pt x="198" y="154"/>
                  </a:lnTo>
                  <a:lnTo>
                    <a:pt x="192" y="159"/>
                  </a:lnTo>
                  <a:lnTo>
                    <a:pt x="186" y="163"/>
                  </a:lnTo>
                  <a:lnTo>
                    <a:pt x="179" y="167"/>
                  </a:lnTo>
                  <a:lnTo>
                    <a:pt x="173" y="173"/>
                  </a:lnTo>
                  <a:lnTo>
                    <a:pt x="166" y="178"/>
                  </a:lnTo>
                  <a:lnTo>
                    <a:pt x="158" y="182"/>
                  </a:lnTo>
                  <a:lnTo>
                    <a:pt x="154" y="188"/>
                  </a:lnTo>
                  <a:lnTo>
                    <a:pt x="147" y="194"/>
                  </a:lnTo>
                  <a:lnTo>
                    <a:pt x="141" y="197"/>
                  </a:lnTo>
                  <a:lnTo>
                    <a:pt x="133" y="203"/>
                  </a:lnTo>
                  <a:lnTo>
                    <a:pt x="126" y="207"/>
                  </a:lnTo>
                  <a:lnTo>
                    <a:pt x="120" y="213"/>
                  </a:lnTo>
                  <a:lnTo>
                    <a:pt x="112" y="216"/>
                  </a:lnTo>
                  <a:lnTo>
                    <a:pt x="107" y="222"/>
                  </a:lnTo>
                  <a:lnTo>
                    <a:pt x="101" y="226"/>
                  </a:lnTo>
                  <a:lnTo>
                    <a:pt x="93" y="230"/>
                  </a:lnTo>
                  <a:lnTo>
                    <a:pt x="88" y="235"/>
                  </a:lnTo>
                  <a:lnTo>
                    <a:pt x="80" y="239"/>
                  </a:lnTo>
                  <a:lnTo>
                    <a:pt x="74" y="243"/>
                  </a:lnTo>
                  <a:lnTo>
                    <a:pt x="69" y="247"/>
                  </a:lnTo>
                  <a:lnTo>
                    <a:pt x="63" y="251"/>
                  </a:lnTo>
                  <a:lnTo>
                    <a:pt x="55" y="252"/>
                  </a:lnTo>
                  <a:lnTo>
                    <a:pt x="50" y="256"/>
                  </a:lnTo>
                  <a:lnTo>
                    <a:pt x="44" y="260"/>
                  </a:lnTo>
                  <a:lnTo>
                    <a:pt x="40" y="264"/>
                  </a:lnTo>
                  <a:lnTo>
                    <a:pt x="34" y="266"/>
                  </a:lnTo>
                  <a:lnTo>
                    <a:pt x="29" y="268"/>
                  </a:lnTo>
                  <a:lnTo>
                    <a:pt x="23" y="271"/>
                  </a:lnTo>
                  <a:lnTo>
                    <a:pt x="17" y="273"/>
                  </a:lnTo>
                  <a:lnTo>
                    <a:pt x="12" y="275"/>
                  </a:lnTo>
                  <a:lnTo>
                    <a:pt x="8" y="277"/>
                  </a:lnTo>
                  <a:lnTo>
                    <a:pt x="4" y="279"/>
                  </a:lnTo>
                  <a:lnTo>
                    <a:pt x="0" y="281"/>
                  </a:lnTo>
                  <a:lnTo>
                    <a:pt x="0" y="277"/>
                  </a:lnTo>
                  <a:lnTo>
                    <a:pt x="0" y="270"/>
                  </a:lnTo>
                  <a:lnTo>
                    <a:pt x="2" y="264"/>
                  </a:lnTo>
                  <a:lnTo>
                    <a:pt x="4" y="258"/>
                  </a:lnTo>
                  <a:lnTo>
                    <a:pt x="6" y="251"/>
                  </a:lnTo>
                  <a:lnTo>
                    <a:pt x="8" y="243"/>
                  </a:lnTo>
                  <a:lnTo>
                    <a:pt x="10" y="232"/>
                  </a:lnTo>
                  <a:lnTo>
                    <a:pt x="14" y="224"/>
                  </a:lnTo>
                  <a:lnTo>
                    <a:pt x="15" y="218"/>
                  </a:lnTo>
                  <a:lnTo>
                    <a:pt x="17" y="213"/>
                  </a:lnTo>
                  <a:lnTo>
                    <a:pt x="19" y="207"/>
                  </a:lnTo>
                  <a:lnTo>
                    <a:pt x="21" y="201"/>
                  </a:lnTo>
                  <a:lnTo>
                    <a:pt x="23" y="195"/>
                  </a:lnTo>
                  <a:lnTo>
                    <a:pt x="27" y="190"/>
                  </a:lnTo>
                  <a:lnTo>
                    <a:pt x="29" y="184"/>
                  </a:lnTo>
                  <a:lnTo>
                    <a:pt x="33" y="178"/>
                  </a:lnTo>
                  <a:lnTo>
                    <a:pt x="34" y="173"/>
                  </a:lnTo>
                  <a:lnTo>
                    <a:pt x="38" y="167"/>
                  </a:lnTo>
                  <a:lnTo>
                    <a:pt x="40" y="161"/>
                  </a:lnTo>
                  <a:lnTo>
                    <a:pt x="44" y="156"/>
                  </a:lnTo>
                  <a:lnTo>
                    <a:pt x="48" y="148"/>
                  </a:lnTo>
                  <a:lnTo>
                    <a:pt x="50" y="142"/>
                  </a:lnTo>
                  <a:lnTo>
                    <a:pt x="53" y="135"/>
                  </a:lnTo>
                  <a:lnTo>
                    <a:pt x="59" y="131"/>
                  </a:lnTo>
                  <a:lnTo>
                    <a:pt x="63" y="123"/>
                  </a:lnTo>
                  <a:lnTo>
                    <a:pt x="67" y="118"/>
                  </a:lnTo>
                  <a:lnTo>
                    <a:pt x="71" y="112"/>
                  </a:lnTo>
                  <a:lnTo>
                    <a:pt x="76" y="106"/>
                  </a:lnTo>
                  <a:lnTo>
                    <a:pt x="80" y="100"/>
                  </a:lnTo>
                  <a:lnTo>
                    <a:pt x="86" y="93"/>
                  </a:lnTo>
                  <a:lnTo>
                    <a:pt x="91" y="87"/>
                  </a:lnTo>
                  <a:lnTo>
                    <a:pt x="97" y="81"/>
                  </a:lnTo>
                  <a:lnTo>
                    <a:pt x="101" y="76"/>
                  </a:lnTo>
                  <a:lnTo>
                    <a:pt x="107" y="72"/>
                  </a:lnTo>
                  <a:lnTo>
                    <a:pt x="112" y="66"/>
                  </a:lnTo>
                  <a:lnTo>
                    <a:pt x="120" y="60"/>
                  </a:lnTo>
                  <a:lnTo>
                    <a:pt x="126" y="55"/>
                  </a:lnTo>
                  <a:lnTo>
                    <a:pt x="131" y="49"/>
                  </a:lnTo>
                  <a:lnTo>
                    <a:pt x="137" y="43"/>
                  </a:lnTo>
                  <a:lnTo>
                    <a:pt x="145" y="40"/>
                  </a:lnTo>
                  <a:lnTo>
                    <a:pt x="152" y="34"/>
                  </a:lnTo>
                  <a:lnTo>
                    <a:pt x="158" y="30"/>
                  </a:lnTo>
                  <a:lnTo>
                    <a:pt x="167" y="26"/>
                  </a:lnTo>
                  <a:lnTo>
                    <a:pt x="175" y="22"/>
                  </a:lnTo>
                  <a:lnTo>
                    <a:pt x="183" y="19"/>
                  </a:lnTo>
                  <a:lnTo>
                    <a:pt x="190" y="15"/>
                  </a:lnTo>
                  <a:lnTo>
                    <a:pt x="200" y="11"/>
                  </a:lnTo>
                  <a:lnTo>
                    <a:pt x="207" y="9"/>
                  </a:lnTo>
                  <a:lnTo>
                    <a:pt x="217" y="7"/>
                  </a:lnTo>
                  <a:lnTo>
                    <a:pt x="226" y="3"/>
                  </a:lnTo>
                  <a:lnTo>
                    <a:pt x="236" y="2"/>
                  </a:lnTo>
                  <a:lnTo>
                    <a:pt x="245" y="0"/>
                  </a:lnTo>
                  <a:lnTo>
                    <a:pt x="316" y="53"/>
                  </a:lnTo>
                  <a:lnTo>
                    <a:pt x="316" y="53"/>
                  </a:lnTo>
                  <a:close/>
                </a:path>
              </a:pathLst>
            </a:custGeom>
            <a:solidFill>
              <a:srgbClr val="e87a63"/>
            </a:solidFill>
            <a:ln w="9525">
              <a:noFill/>
            </a:ln>
          </p:spPr>
          <p:style>
            <a:lnRef idx="0"/>
            <a:fillRef idx="0"/>
            <a:effectRef idx="0"/>
            <a:fontRef idx="minor"/>
          </p:style>
        </p:sp>
        <p:sp>
          <p:nvSpPr>
            <p:cNvPr id="176" name="Freeform 10"/>
            <p:cNvSpPr/>
            <p:nvPr/>
          </p:nvSpPr>
          <p:spPr>
            <a:xfrm>
              <a:off x="8110440" y="792000"/>
              <a:ext cx="135720" cy="245520"/>
            </a:xfrm>
            <a:custGeom>
              <a:avLst/>
              <a:gdLst/>
              <a:ahLst/>
              <a:rect l="l" t="t" r="r" b="b"/>
              <a:pathLst>
                <a:path w="171" h="310">
                  <a:moveTo>
                    <a:pt x="10" y="29"/>
                  </a:moveTo>
                  <a:lnTo>
                    <a:pt x="10" y="32"/>
                  </a:lnTo>
                  <a:lnTo>
                    <a:pt x="10" y="36"/>
                  </a:lnTo>
                  <a:lnTo>
                    <a:pt x="10" y="44"/>
                  </a:lnTo>
                  <a:lnTo>
                    <a:pt x="10" y="51"/>
                  </a:lnTo>
                  <a:lnTo>
                    <a:pt x="10" y="61"/>
                  </a:lnTo>
                  <a:lnTo>
                    <a:pt x="10" y="67"/>
                  </a:lnTo>
                  <a:lnTo>
                    <a:pt x="10" y="72"/>
                  </a:lnTo>
                  <a:lnTo>
                    <a:pt x="10" y="78"/>
                  </a:lnTo>
                  <a:lnTo>
                    <a:pt x="10" y="86"/>
                  </a:lnTo>
                  <a:lnTo>
                    <a:pt x="10" y="89"/>
                  </a:lnTo>
                  <a:lnTo>
                    <a:pt x="10" y="95"/>
                  </a:lnTo>
                  <a:lnTo>
                    <a:pt x="8" y="103"/>
                  </a:lnTo>
                  <a:lnTo>
                    <a:pt x="8" y="110"/>
                  </a:lnTo>
                  <a:lnTo>
                    <a:pt x="8" y="116"/>
                  </a:lnTo>
                  <a:lnTo>
                    <a:pt x="8" y="124"/>
                  </a:lnTo>
                  <a:lnTo>
                    <a:pt x="8" y="129"/>
                  </a:lnTo>
                  <a:lnTo>
                    <a:pt x="8" y="137"/>
                  </a:lnTo>
                  <a:lnTo>
                    <a:pt x="6" y="145"/>
                  </a:lnTo>
                  <a:lnTo>
                    <a:pt x="6" y="152"/>
                  </a:lnTo>
                  <a:lnTo>
                    <a:pt x="4" y="158"/>
                  </a:lnTo>
                  <a:lnTo>
                    <a:pt x="4" y="166"/>
                  </a:lnTo>
                  <a:lnTo>
                    <a:pt x="2" y="173"/>
                  </a:lnTo>
                  <a:lnTo>
                    <a:pt x="2" y="181"/>
                  </a:lnTo>
                  <a:lnTo>
                    <a:pt x="0" y="186"/>
                  </a:lnTo>
                  <a:lnTo>
                    <a:pt x="0" y="194"/>
                  </a:lnTo>
                  <a:lnTo>
                    <a:pt x="0" y="198"/>
                  </a:lnTo>
                  <a:lnTo>
                    <a:pt x="4" y="205"/>
                  </a:lnTo>
                  <a:lnTo>
                    <a:pt x="8" y="213"/>
                  </a:lnTo>
                  <a:lnTo>
                    <a:pt x="17" y="223"/>
                  </a:lnTo>
                  <a:lnTo>
                    <a:pt x="19" y="226"/>
                  </a:lnTo>
                  <a:lnTo>
                    <a:pt x="25" y="230"/>
                  </a:lnTo>
                  <a:lnTo>
                    <a:pt x="31" y="236"/>
                  </a:lnTo>
                  <a:lnTo>
                    <a:pt x="36" y="242"/>
                  </a:lnTo>
                  <a:lnTo>
                    <a:pt x="42" y="245"/>
                  </a:lnTo>
                  <a:lnTo>
                    <a:pt x="46" y="251"/>
                  </a:lnTo>
                  <a:lnTo>
                    <a:pt x="53" y="255"/>
                  </a:lnTo>
                  <a:lnTo>
                    <a:pt x="59" y="261"/>
                  </a:lnTo>
                  <a:lnTo>
                    <a:pt x="65" y="264"/>
                  </a:lnTo>
                  <a:lnTo>
                    <a:pt x="70" y="270"/>
                  </a:lnTo>
                  <a:lnTo>
                    <a:pt x="76" y="274"/>
                  </a:lnTo>
                  <a:lnTo>
                    <a:pt x="82" y="280"/>
                  </a:lnTo>
                  <a:lnTo>
                    <a:pt x="88" y="283"/>
                  </a:lnTo>
                  <a:lnTo>
                    <a:pt x="93" y="287"/>
                  </a:lnTo>
                  <a:lnTo>
                    <a:pt x="97" y="291"/>
                  </a:lnTo>
                  <a:lnTo>
                    <a:pt x="103" y="295"/>
                  </a:lnTo>
                  <a:lnTo>
                    <a:pt x="110" y="300"/>
                  </a:lnTo>
                  <a:lnTo>
                    <a:pt x="118" y="304"/>
                  </a:lnTo>
                  <a:lnTo>
                    <a:pt x="122" y="308"/>
                  </a:lnTo>
                  <a:lnTo>
                    <a:pt x="124" y="310"/>
                  </a:lnTo>
                  <a:lnTo>
                    <a:pt x="171" y="175"/>
                  </a:lnTo>
                  <a:lnTo>
                    <a:pt x="93" y="0"/>
                  </a:lnTo>
                  <a:lnTo>
                    <a:pt x="10" y="29"/>
                  </a:lnTo>
                  <a:lnTo>
                    <a:pt x="10" y="29"/>
                  </a:lnTo>
                  <a:close/>
                </a:path>
              </a:pathLst>
            </a:custGeom>
            <a:solidFill>
              <a:srgbClr val="ff9985"/>
            </a:solidFill>
            <a:ln w="9525">
              <a:noFill/>
            </a:ln>
          </p:spPr>
          <p:style>
            <a:lnRef idx="0"/>
            <a:fillRef idx="0"/>
            <a:effectRef idx="0"/>
            <a:fontRef idx="minor"/>
          </p:style>
        </p:sp>
        <p:sp>
          <p:nvSpPr>
            <p:cNvPr id="177" name="Freeform 11"/>
            <p:cNvSpPr/>
            <p:nvPr/>
          </p:nvSpPr>
          <p:spPr>
            <a:xfrm>
              <a:off x="8150400" y="781200"/>
              <a:ext cx="148680" cy="204120"/>
            </a:xfrm>
            <a:custGeom>
              <a:avLst/>
              <a:gdLst/>
              <a:ahLst/>
              <a:rect l="l" t="t" r="r" b="b"/>
              <a:pathLst>
                <a:path w="188" h="256">
                  <a:moveTo>
                    <a:pt x="1" y="42"/>
                  </a:moveTo>
                  <a:lnTo>
                    <a:pt x="0" y="42"/>
                  </a:lnTo>
                  <a:lnTo>
                    <a:pt x="0" y="44"/>
                  </a:lnTo>
                  <a:lnTo>
                    <a:pt x="0" y="47"/>
                  </a:lnTo>
                  <a:lnTo>
                    <a:pt x="0" y="53"/>
                  </a:lnTo>
                  <a:lnTo>
                    <a:pt x="0" y="59"/>
                  </a:lnTo>
                  <a:lnTo>
                    <a:pt x="0" y="66"/>
                  </a:lnTo>
                  <a:lnTo>
                    <a:pt x="0" y="70"/>
                  </a:lnTo>
                  <a:lnTo>
                    <a:pt x="0" y="76"/>
                  </a:lnTo>
                  <a:lnTo>
                    <a:pt x="0" y="82"/>
                  </a:lnTo>
                  <a:lnTo>
                    <a:pt x="1" y="87"/>
                  </a:lnTo>
                  <a:lnTo>
                    <a:pt x="1" y="91"/>
                  </a:lnTo>
                  <a:lnTo>
                    <a:pt x="1" y="97"/>
                  </a:lnTo>
                  <a:lnTo>
                    <a:pt x="3" y="102"/>
                  </a:lnTo>
                  <a:lnTo>
                    <a:pt x="5" y="108"/>
                  </a:lnTo>
                  <a:lnTo>
                    <a:pt x="7" y="114"/>
                  </a:lnTo>
                  <a:lnTo>
                    <a:pt x="9" y="120"/>
                  </a:lnTo>
                  <a:lnTo>
                    <a:pt x="11" y="127"/>
                  </a:lnTo>
                  <a:lnTo>
                    <a:pt x="15" y="133"/>
                  </a:lnTo>
                  <a:lnTo>
                    <a:pt x="17" y="139"/>
                  </a:lnTo>
                  <a:lnTo>
                    <a:pt x="19" y="144"/>
                  </a:lnTo>
                  <a:lnTo>
                    <a:pt x="22" y="152"/>
                  </a:lnTo>
                  <a:lnTo>
                    <a:pt x="26" y="158"/>
                  </a:lnTo>
                  <a:lnTo>
                    <a:pt x="30" y="165"/>
                  </a:lnTo>
                  <a:lnTo>
                    <a:pt x="36" y="171"/>
                  </a:lnTo>
                  <a:lnTo>
                    <a:pt x="41" y="177"/>
                  </a:lnTo>
                  <a:lnTo>
                    <a:pt x="47" y="184"/>
                  </a:lnTo>
                  <a:lnTo>
                    <a:pt x="51" y="190"/>
                  </a:lnTo>
                  <a:lnTo>
                    <a:pt x="57" y="196"/>
                  </a:lnTo>
                  <a:lnTo>
                    <a:pt x="62" y="201"/>
                  </a:lnTo>
                  <a:lnTo>
                    <a:pt x="68" y="207"/>
                  </a:lnTo>
                  <a:lnTo>
                    <a:pt x="74" y="211"/>
                  </a:lnTo>
                  <a:lnTo>
                    <a:pt x="79" y="215"/>
                  </a:lnTo>
                  <a:lnTo>
                    <a:pt x="83" y="218"/>
                  </a:lnTo>
                  <a:lnTo>
                    <a:pt x="89" y="222"/>
                  </a:lnTo>
                  <a:lnTo>
                    <a:pt x="98" y="230"/>
                  </a:lnTo>
                  <a:lnTo>
                    <a:pt x="110" y="236"/>
                  </a:lnTo>
                  <a:lnTo>
                    <a:pt x="117" y="241"/>
                  </a:lnTo>
                  <a:lnTo>
                    <a:pt x="127" y="245"/>
                  </a:lnTo>
                  <a:lnTo>
                    <a:pt x="134" y="249"/>
                  </a:lnTo>
                  <a:lnTo>
                    <a:pt x="142" y="251"/>
                  </a:lnTo>
                  <a:lnTo>
                    <a:pt x="148" y="253"/>
                  </a:lnTo>
                  <a:lnTo>
                    <a:pt x="153" y="255"/>
                  </a:lnTo>
                  <a:lnTo>
                    <a:pt x="161" y="256"/>
                  </a:lnTo>
                  <a:lnTo>
                    <a:pt x="165" y="256"/>
                  </a:lnTo>
                  <a:lnTo>
                    <a:pt x="165" y="255"/>
                  </a:lnTo>
                  <a:lnTo>
                    <a:pt x="167" y="253"/>
                  </a:lnTo>
                  <a:lnTo>
                    <a:pt x="167" y="245"/>
                  </a:lnTo>
                  <a:lnTo>
                    <a:pt x="171" y="237"/>
                  </a:lnTo>
                  <a:lnTo>
                    <a:pt x="171" y="232"/>
                  </a:lnTo>
                  <a:lnTo>
                    <a:pt x="172" y="228"/>
                  </a:lnTo>
                  <a:lnTo>
                    <a:pt x="172" y="222"/>
                  </a:lnTo>
                  <a:lnTo>
                    <a:pt x="174" y="218"/>
                  </a:lnTo>
                  <a:lnTo>
                    <a:pt x="174" y="211"/>
                  </a:lnTo>
                  <a:lnTo>
                    <a:pt x="176" y="205"/>
                  </a:lnTo>
                  <a:lnTo>
                    <a:pt x="178" y="198"/>
                  </a:lnTo>
                  <a:lnTo>
                    <a:pt x="180" y="192"/>
                  </a:lnTo>
                  <a:lnTo>
                    <a:pt x="180" y="184"/>
                  </a:lnTo>
                  <a:lnTo>
                    <a:pt x="182" y="177"/>
                  </a:lnTo>
                  <a:lnTo>
                    <a:pt x="182" y="169"/>
                  </a:lnTo>
                  <a:lnTo>
                    <a:pt x="184" y="161"/>
                  </a:lnTo>
                  <a:lnTo>
                    <a:pt x="184" y="154"/>
                  </a:lnTo>
                  <a:lnTo>
                    <a:pt x="186" y="146"/>
                  </a:lnTo>
                  <a:lnTo>
                    <a:pt x="186" y="137"/>
                  </a:lnTo>
                  <a:lnTo>
                    <a:pt x="188" y="131"/>
                  </a:lnTo>
                  <a:lnTo>
                    <a:pt x="188" y="121"/>
                  </a:lnTo>
                  <a:lnTo>
                    <a:pt x="188" y="114"/>
                  </a:lnTo>
                  <a:lnTo>
                    <a:pt x="188" y="104"/>
                  </a:lnTo>
                  <a:lnTo>
                    <a:pt x="188" y="97"/>
                  </a:lnTo>
                  <a:lnTo>
                    <a:pt x="188" y="89"/>
                  </a:lnTo>
                  <a:lnTo>
                    <a:pt x="188" y="82"/>
                  </a:lnTo>
                  <a:lnTo>
                    <a:pt x="186" y="74"/>
                  </a:lnTo>
                  <a:lnTo>
                    <a:pt x="186" y="66"/>
                  </a:lnTo>
                  <a:lnTo>
                    <a:pt x="74" y="0"/>
                  </a:lnTo>
                  <a:lnTo>
                    <a:pt x="1" y="42"/>
                  </a:lnTo>
                  <a:lnTo>
                    <a:pt x="1" y="42"/>
                  </a:lnTo>
                  <a:close/>
                </a:path>
              </a:pathLst>
            </a:custGeom>
            <a:solidFill>
              <a:srgbClr val="ffbf8a"/>
            </a:solidFill>
            <a:ln w="9525">
              <a:noFill/>
            </a:ln>
          </p:spPr>
          <p:style>
            <a:lnRef idx="0"/>
            <a:fillRef idx="0"/>
            <a:effectRef idx="0"/>
            <a:fontRef idx="minor"/>
          </p:style>
        </p:sp>
        <p:sp>
          <p:nvSpPr>
            <p:cNvPr id="178" name="Freeform 12"/>
            <p:cNvSpPr/>
            <p:nvPr/>
          </p:nvSpPr>
          <p:spPr>
            <a:xfrm>
              <a:off x="8113680" y="727200"/>
              <a:ext cx="189720" cy="105480"/>
            </a:xfrm>
            <a:custGeom>
              <a:avLst/>
              <a:gdLst/>
              <a:ahLst/>
              <a:rect l="l" t="t" r="r" b="b"/>
              <a:pathLst>
                <a:path w="239" h="133">
                  <a:moveTo>
                    <a:pt x="205" y="133"/>
                  </a:moveTo>
                  <a:lnTo>
                    <a:pt x="239" y="107"/>
                  </a:lnTo>
                  <a:lnTo>
                    <a:pt x="239" y="107"/>
                  </a:lnTo>
                  <a:lnTo>
                    <a:pt x="239" y="103"/>
                  </a:lnTo>
                  <a:lnTo>
                    <a:pt x="237" y="99"/>
                  </a:lnTo>
                  <a:lnTo>
                    <a:pt x="236" y="94"/>
                  </a:lnTo>
                  <a:lnTo>
                    <a:pt x="232" y="86"/>
                  </a:lnTo>
                  <a:lnTo>
                    <a:pt x="230" y="78"/>
                  </a:lnTo>
                  <a:lnTo>
                    <a:pt x="226" y="69"/>
                  </a:lnTo>
                  <a:lnTo>
                    <a:pt x="220" y="61"/>
                  </a:lnTo>
                  <a:lnTo>
                    <a:pt x="215" y="50"/>
                  </a:lnTo>
                  <a:lnTo>
                    <a:pt x="209" y="42"/>
                  </a:lnTo>
                  <a:lnTo>
                    <a:pt x="199" y="33"/>
                  </a:lnTo>
                  <a:lnTo>
                    <a:pt x="190" y="25"/>
                  </a:lnTo>
                  <a:lnTo>
                    <a:pt x="186" y="21"/>
                  </a:lnTo>
                  <a:lnTo>
                    <a:pt x="180" y="18"/>
                  </a:lnTo>
                  <a:lnTo>
                    <a:pt x="173" y="16"/>
                  </a:lnTo>
                  <a:lnTo>
                    <a:pt x="167" y="12"/>
                  </a:lnTo>
                  <a:lnTo>
                    <a:pt x="161" y="10"/>
                  </a:lnTo>
                  <a:lnTo>
                    <a:pt x="154" y="6"/>
                  </a:lnTo>
                  <a:lnTo>
                    <a:pt x="146" y="4"/>
                  </a:lnTo>
                  <a:lnTo>
                    <a:pt x="141" y="4"/>
                  </a:lnTo>
                  <a:lnTo>
                    <a:pt x="133" y="0"/>
                  </a:lnTo>
                  <a:lnTo>
                    <a:pt x="123" y="0"/>
                  </a:lnTo>
                  <a:lnTo>
                    <a:pt x="116" y="0"/>
                  </a:lnTo>
                  <a:lnTo>
                    <a:pt x="110" y="0"/>
                  </a:lnTo>
                  <a:lnTo>
                    <a:pt x="101" y="0"/>
                  </a:lnTo>
                  <a:lnTo>
                    <a:pt x="95" y="2"/>
                  </a:lnTo>
                  <a:lnTo>
                    <a:pt x="89" y="4"/>
                  </a:lnTo>
                  <a:lnTo>
                    <a:pt x="84" y="6"/>
                  </a:lnTo>
                  <a:lnTo>
                    <a:pt x="76" y="8"/>
                  </a:lnTo>
                  <a:lnTo>
                    <a:pt x="70" y="12"/>
                  </a:lnTo>
                  <a:lnTo>
                    <a:pt x="65" y="14"/>
                  </a:lnTo>
                  <a:lnTo>
                    <a:pt x="61" y="18"/>
                  </a:lnTo>
                  <a:lnTo>
                    <a:pt x="55" y="19"/>
                  </a:lnTo>
                  <a:lnTo>
                    <a:pt x="49" y="25"/>
                  </a:lnTo>
                  <a:lnTo>
                    <a:pt x="46" y="29"/>
                  </a:lnTo>
                  <a:lnTo>
                    <a:pt x="42" y="35"/>
                  </a:lnTo>
                  <a:lnTo>
                    <a:pt x="32" y="42"/>
                  </a:lnTo>
                  <a:lnTo>
                    <a:pt x="25" y="52"/>
                  </a:lnTo>
                  <a:lnTo>
                    <a:pt x="21" y="57"/>
                  </a:lnTo>
                  <a:lnTo>
                    <a:pt x="19" y="63"/>
                  </a:lnTo>
                  <a:lnTo>
                    <a:pt x="15" y="69"/>
                  </a:lnTo>
                  <a:lnTo>
                    <a:pt x="13" y="75"/>
                  </a:lnTo>
                  <a:lnTo>
                    <a:pt x="11" y="78"/>
                  </a:lnTo>
                  <a:lnTo>
                    <a:pt x="9" y="84"/>
                  </a:lnTo>
                  <a:lnTo>
                    <a:pt x="6" y="90"/>
                  </a:lnTo>
                  <a:lnTo>
                    <a:pt x="6" y="95"/>
                  </a:lnTo>
                  <a:lnTo>
                    <a:pt x="2" y="101"/>
                  </a:lnTo>
                  <a:lnTo>
                    <a:pt x="2" y="107"/>
                  </a:lnTo>
                  <a:lnTo>
                    <a:pt x="0" y="113"/>
                  </a:lnTo>
                  <a:lnTo>
                    <a:pt x="0" y="118"/>
                  </a:lnTo>
                  <a:lnTo>
                    <a:pt x="85" y="126"/>
                  </a:lnTo>
                  <a:lnTo>
                    <a:pt x="205" y="133"/>
                  </a:lnTo>
                  <a:lnTo>
                    <a:pt x="205" y="133"/>
                  </a:lnTo>
                  <a:close/>
                </a:path>
              </a:pathLst>
            </a:custGeom>
            <a:solidFill>
              <a:srgbClr val="660099"/>
            </a:solidFill>
            <a:ln w="9525">
              <a:noFill/>
            </a:ln>
          </p:spPr>
          <p:style>
            <a:lnRef idx="0"/>
            <a:fillRef idx="0"/>
            <a:effectRef idx="0"/>
            <a:fontRef idx="minor"/>
          </p:style>
        </p:sp>
        <p:sp>
          <p:nvSpPr>
            <p:cNvPr id="179" name="Freeform 13"/>
            <p:cNvSpPr/>
            <p:nvPr/>
          </p:nvSpPr>
          <p:spPr>
            <a:xfrm>
              <a:off x="8158320" y="797040"/>
              <a:ext cx="234360" cy="56520"/>
            </a:xfrm>
            <a:custGeom>
              <a:avLst/>
              <a:gdLst/>
              <a:ahLst/>
              <a:rect l="l" t="t" r="r" b="b"/>
              <a:pathLst>
                <a:path w="296" h="72">
                  <a:moveTo>
                    <a:pt x="0" y="38"/>
                  </a:moveTo>
                  <a:lnTo>
                    <a:pt x="4" y="38"/>
                  </a:lnTo>
                  <a:lnTo>
                    <a:pt x="8" y="38"/>
                  </a:lnTo>
                  <a:lnTo>
                    <a:pt x="15" y="40"/>
                  </a:lnTo>
                  <a:lnTo>
                    <a:pt x="21" y="40"/>
                  </a:lnTo>
                  <a:lnTo>
                    <a:pt x="30" y="42"/>
                  </a:lnTo>
                  <a:lnTo>
                    <a:pt x="36" y="42"/>
                  </a:lnTo>
                  <a:lnTo>
                    <a:pt x="42" y="44"/>
                  </a:lnTo>
                  <a:lnTo>
                    <a:pt x="48" y="44"/>
                  </a:lnTo>
                  <a:lnTo>
                    <a:pt x="53" y="45"/>
                  </a:lnTo>
                  <a:lnTo>
                    <a:pt x="59" y="45"/>
                  </a:lnTo>
                  <a:lnTo>
                    <a:pt x="65" y="47"/>
                  </a:lnTo>
                  <a:lnTo>
                    <a:pt x="72" y="47"/>
                  </a:lnTo>
                  <a:lnTo>
                    <a:pt x="78" y="47"/>
                  </a:lnTo>
                  <a:lnTo>
                    <a:pt x="86" y="49"/>
                  </a:lnTo>
                  <a:lnTo>
                    <a:pt x="93" y="51"/>
                  </a:lnTo>
                  <a:lnTo>
                    <a:pt x="99" y="51"/>
                  </a:lnTo>
                  <a:lnTo>
                    <a:pt x="106" y="53"/>
                  </a:lnTo>
                  <a:lnTo>
                    <a:pt x="114" y="53"/>
                  </a:lnTo>
                  <a:lnTo>
                    <a:pt x="122" y="55"/>
                  </a:lnTo>
                  <a:lnTo>
                    <a:pt x="129" y="55"/>
                  </a:lnTo>
                  <a:lnTo>
                    <a:pt x="137" y="57"/>
                  </a:lnTo>
                  <a:lnTo>
                    <a:pt x="144" y="57"/>
                  </a:lnTo>
                  <a:lnTo>
                    <a:pt x="152" y="59"/>
                  </a:lnTo>
                  <a:lnTo>
                    <a:pt x="160" y="61"/>
                  </a:lnTo>
                  <a:lnTo>
                    <a:pt x="167" y="63"/>
                  </a:lnTo>
                  <a:lnTo>
                    <a:pt x="175" y="63"/>
                  </a:lnTo>
                  <a:lnTo>
                    <a:pt x="182" y="63"/>
                  </a:lnTo>
                  <a:lnTo>
                    <a:pt x="190" y="64"/>
                  </a:lnTo>
                  <a:lnTo>
                    <a:pt x="196" y="64"/>
                  </a:lnTo>
                  <a:lnTo>
                    <a:pt x="203" y="66"/>
                  </a:lnTo>
                  <a:lnTo>
                    <a:pt x="211" y="66"/>
                  </a:lnTo>
                  <a:lnTo>
                    <a:pt x="217" y="68"/>
                  </a:lnTo>
                  <a:lnTo>
                    <a:pt x="224" y="68"/>
                  </a:lnTo>
                  <a:lnTo>
                    <a:pt x="230" y="68"/>
                  </a:lnTo>
                  <a:lnTo>
                    <a:pt x="238" y="70"/>
                  </a:lnTo>
                  <a:lnTo>
                    <a:pt x="243" y="70"/>
                  </a:lnTo>
                  <a:lnTo>
                    <a:pt x="249" y="70"/>
                  </a:lnTo>
                  <a:lnTo>
                    <a:pt x="255" y="70"/>
                  </a:lnTo>
                  <a:lnTo>
                    <a:pt x="260" y="72"/>
                  </a:lnTo>
                  <a:lnTo>
                    <a:pt x="264" y="72"/>
                  </a:lnTo>
                  <a:lnTo>
                    <a:pt x="270" y="72"/>
                  </a:lnTo>
                  <a:lnTo>
                    <a:pt x="277" y="72"/>
                  </a:lnTo>
                  <a:lnTo>
                    <a:pt x="285" y="72"/>
                  </a:lnTo>
                  <a:lnTo>
                    <a:pt x="289" y="70"/>
                  </a:lnTo>
                  <a:lnTo>
                    <a:pt x="295" y="70"/>
                  </a:lnTo>
                  <a:lnTo>
                    <a:pt x="295" y="68"/>
                  </a:lnTo>
                  <a:lnTo>
                    <a:pt x="296" y="66"/>
                  </a:lnTo>
                  <a:lnTo>
                    <a:pt x="293" y="63"/>
                  </a:lnTo>
                  <a:lnTo>
                    <a:pt x="289" y="61"/>
                  </a:lnTo>
                  <a:lnTo>
                    <a:pt x="283" y="57"/>
                  </a:lnTo>
                  <a:lnTo>
                    <a:pt x="277" y="53"/>
                  </a:lnTo>
                  <a:lnTo>
                    <a:pt x="272" y="51"/>
                  </a:lnTo>
                  <a:lnTo>
                    <a:pt x="266" y="47"/>
                  </a:lnTo>
                  <a:lnTo>
                    <a:pt x="260" y="44"/>
                  </a:lnTo>
                  <a:lnTo>
                    <a:pt x="255" y="42"/>
                  </a:lnTo>
                  <a:lnTo>
                    <a:pt x="251" y="38"/>
                  </a:lnTo>
                  <a:lnTo>
                    <a:pt x="245" y="36"/>
                  </a:lnTo>
                  <a:lnTo>
                    <a:pt x="239" y="32"/>
                  </a:lnTo>
                  <a:lnTo>
                    <a:pt x="234" y="30"/>
                  </a:lnTo>
                  <a:lnTo>
                    <a:pt x="230" y="26"/>
                  </a:lnTo>
                  <a:lnTo>
                    <a:pt x="226" y="25"/>
                  </a:lnTo>
                  <a:lnTo>
                    <a:pt x="217" y="19"/>
                  </a:lnTo>
                  <a:lnTo>
                    <a:pt x="209" y="17"/>
                  </a:lnTo>
                  <a:lnTo>
                    <a:pt x="201" y="13"/>
                  </a:lnTo>
                  <a:lnTo>
                    <a:pt x="196" y="9"/>
                  </a:lnTo>
                  <a:lnTo>
                    <a:pt x="190" y="6"/>
                  </a:lnTo>
                  <a:lnTo>
                    <a:pt x="186" y="4"/>
                  </a:lnTo>
                  <a:lnTo>
                    <a:pt x="179" y="0"/>
                  </a:lnTo>
                  <a:lnTo>
                    <a:pt x="177" y="0"/>
                  </a:lnTo>
                  <a:lnTo>
                    <a:pt x="177" y="0"/>
                  </a:lnTo>
                  <a:lnTo>
                    <a:pt x="173" y="2"/>
                  </a:lnTo>
                  <a:lnTo>
                    <a:pt x="169" y="6"/>
                  </a:lnTo>
                  <a:lnTo>
                    <a:pt x="163" y="9"/>
                  </a:lnTo>
                  <a:lnTo>
                    <a:pt x="158" y="11"/>
                  </a:lnTo>
                  <a:lnTo>
                    <a:pt x="152" y="13"/>
                  </a:lnTo>
                  <a:lnTo>
                    <a:pt x="144" y="15"/>
                  </a:lnTo>
                  <a:lnTo>
                    <a:pt x="137" y="17"/>
                  </a:lnTo>
                  <a:lnTo>
                    <a:pt x="133" y="17"/>
                  </a:lnTo>
                  <a:lnTo>
                    <a:pt x="129" y="17"/>
                  </a:lnTo>
                  <a:lnTo>
                    <a:pt x="124" y="19"/>
                  </a:lnTo>
                  <a:lnTo>
                    <a:pt x="118" y="19"/>
                  </a:lnTo>
                  <a:lnTo>
                    <a:pt x="112" y="19"/>
                  </a:lnTo>
                  <a:lnTo>
                    <a:pt x="106" y="21"/>
                  </a:lnTo>
                  <a:lnTo>
                    <a:pt x="103" y="21"/>
                  </a:lnTo>
                  <a:lnTo>
                    <a:pt x="97" y="23"/>
                  </a:lnTo>
                  <a:lnTo>
                    <a:pt x="89" y="23"/>
                  </a:lnTo>
                  <a:lnTo>
                    <a:pt x="82" y="23"/>
                  </a:lnTo>
                  <a:lnTo>
                    <a:pt x="78" y="23"/>
                  </a:lnTo>
                  <a:lnTo>
                    <a:pt x="72" y="25"/>
                  </a:lnTo>
                  <a:lnTo>
                    <a:pt x="67" y="25"/>
                  </a:lnTo>
                  <a:lnTo>
                    <a:pt x="61" y="25"/>
                  </a:lnTo>
                  <a:lnTo>
                    <a:pt x="55" y="26"/>
                  </a:lnTo>
                  <a:lnTo>
                    <a:pt x="51" y="26"/>
                  </a:lnTo>
                  <a:lnTo>
                    <a:pt x="44" y="26"/>
                  </a:lnTo>
                  <a:lnTo>
                    <a:pt x="36" y="28"/>
                  </a:lnTo>
                  <a:lnTo>
                    <a:pt x="29" y="30"/>
                  </a:lnTo>
                  <a:lnTo>
                    <a:pt x="23" y="32"/>
                  </a:lnTo>
                  <a:lnTo>
                    <a:pt x="17" y="32"/>
                  </a:lnTo>
                  <a:lnTo>
                    <a:pt x="11" y="34"/>
                  </a:lnTo>
                  <a:lnTo>
                    <a:pt x="8" y="34"/>
                  </a:lnTo>
                  <a:lnTo>
                    <a:pt x="6" y="36"/>
                  </a:lnTo>
                  <a:lnTo>
                    <a:pt x="2" y="36"/>
                  </a:lnTo>
                  <a:lnTo>
                    <a:pt x="0" y="38"/>
                  </a:lnTo>
                  <a:lnTo>
                    <a:pt x="0" y="38"/>
                  </a:lnTo>
                  <a:close/>
                </a:path>
              </a:pathLst>
            </a:custGeom>
            <a:solidFill>
              <a:srgbClr val="990066"/>
            </a:solidFill>
            <a:ln w="9525">
              <a:noFill/>
            </a:ln>
          </p:spPr>
          <p:style>
            <a:lnRef idx="0"/>
            <a:fillRef idx="0"/>
            <a:effectRef idx="0"/>
            <a:fontRef idx="minor"/>
          </p:style>
        </p:sp>
        <p:sp>
          <p:nvSpPr>
            <p:cNvPr id="180" name="Freeform 14"/>
            <p:cNvSpPr/>
            <p:nvPr/>
          </p:nvSpPr>
          <p:spPr>
            <a:xfrm>
              <a:off x="7746840" y="928800"/>
              <a:ext cx="534240" cy="548640"/>
            </a:xfrm>
            <a:custGeom>
              <a:avLst/>
              <a:gdLst/>
              <a:ahLst/>
              <a:rect l="l" t="t" r="r" b="b"/>
              <a:pathLst>
                <a:path w="675" h="694">
                  <a:moveTo>
                    <a:pt x="166" y="694"/>
                  </a:moveTo>
                  <a:lnTo>
                    <a:pt x="259" y="561"/>
                  </a:lnTo>
                  <a:lnTo>
                    <a:pt x="587" y="196"/>
                  </a:lnTo>
                  <a:lnTo>
                    <a:pt x="675" y="192"/>
                  </a:lnTo>
                  <a:lnTo>
                    <a:pt x="673" y="188"/>
                  </a:lnTo>
                  <a:lnTo>
                    <a:pt x="667" y="183"/>
                  </a:lnTo>
                  <a:lnTo>
                    <a:pt x="663" y="177"/>
                  </a:lnTo>
                  <a:lnTo>
                    <a:pt x="660" y="171"/>
                  </a:lnTo>
                  <a:lnTo>
                    <a:pt x="654" y="166"/>
                  </a:lnTo>
                  <a:lnTo>
                    <a:pt x="650" y="160"/>
                  </a:lnTo>
                  <a:lnTo>
                    <a:pt x="644" y="150"/>
                  </a:lnTo>
                  <a:lnTo>
                    <a:pt x="637" y="143"/>
                  </a:lnTo>
                  <a:lnTo>
                    <a:pt x="629" y="133"/>
                  </a:lnTo>
                  <a:lnTo>
                    <a:pt x="623" y="126"/>
                  </a:lnTo>
                  <a:lnTo>
                    <a:pt x="614" y="116"/>
                  </a:lnTo>
                  <a:lnTo>
                    <a:pt x="606" y="109"/>
                  </a:lnTo>
                  <a:lnTo>
                    <a:pt x="597" y="99"/>
                  </a:lnTo>
                  <a:lnTo>
                    <a:pt x="589" y="91"/>
                  </a:lnTo>
                  <a:lnTo>
                    <a:pt x="584" y="86"/>
                  </a:lnTo>
                  <a:lnTo>
                    <a:pt x="578" y="80"/>
                  </a:lnTo>
                  <a:lnTo>
                    <a:pt x="572" y="76"/>
                  </a:lnTo>
                  <a:lnTo>
                    <a:pt x="568" y="71"/>
                  </a:lnTo>
                  <a:lnTo>
                    <a:pt x="563" y="67"/>
                  </a:lnTo>
                  <a:lnTo>
                    <a:pt x="557" y="63"/>
                  </a:lnTo>
                  <a:lnTo>
                    <a:pt x="551" y="57"/>
                  </a:lnTo>
                  <a:lnTo>
                    <a:pt x="547" y="53"/>
                  </a:lnTo>
                  <a:lnTo>
                    <a:pt x="540" y="50"/>
                  </a:lnTo>
                  <a:lnTo>
                    <a:pt x="534" y="46"/>
                  </a:lnTo>
                  <a:lnTo>
                    <a:pt x="530" y="40"/>
                  </a:lnTo>
                  <a:lnTo>
                    <a:pt x="525" y="38"/>
                  </a:lnTo>
                  <a:lnTo>
                    <a:pt x="519" y="34"/>
                  </a:lnTo>
                  <a:lnTo>
                    <a:pt x="513" y="31"/>
                  </a:lnTo>
                  <a:lnTo>
                    <a:pt x="508" y="27"/>
                  </a:lnTo>
                  <a:lnTo>
                    <a:pt x="502" y="25"/>
                  </a:lnTo>
                  <a:lnTo>
                    <a:pt x="496" y="21"/>
                  </a:lnTo>
                  <a:lnTo>
                    <a:pt x="490" y="17"/>
                  </a:lnTo>
                  <a:lnTo>
                    <a:pt x="483" y="15"/>
                  </a:lnTo>
                  <a:lnTo>
                    <a:pt x="477" y="12"/>
                  </a:lnTo>
                  <a:lnTo>
                    <a:pt x="471" y="10"/>
                  </a:lnTo>
                  <a:lnTo>
                    <a:pt x="466" y="8"/>
                  </a:lnTo>
                  <a:lnTo>
                    <a:pt x="460" y="6"/>
                  </a:lnTo>
                  <a:lnTo>
                    <a:pt x="454" y="6"/>
                  </a:lnTo>
                  <a:lnTo>
                    <a:pt x="449" y="4"/>
                  </a:lnTo>
                  <a:lnTo>
                    <a:pt x="443" y="2"/>
                  </a:lnTo>
                  <a:lnTo>
                    <a:pt x="437" y="0"/>
                  </a:lnTo>
                  <a:lnTo>
                    <a:pt x="432" y="0"/>
                  </a:lnTo>
                  <a:lnTo>
                    <a:pt x="424" y="0"/>
                  </a:lnTo>
                  <a:lnTo>
                    <a:pt x="418" y="0"/>
                  </a:lnTo>
                  <a:lnTo>
                    <a:pt x="414" y="0"/>
                  </a:lnTo>
                  <a:lnTo>
                    <a:pt x="409" y="2"/>
                  </a:lnTo>
                  <a:lnTo>
                    <a:pt x="401" y="2"/>
                  </a:lnTo>
                  <a:lnTo>
                    <a:pt x="395" y="6"/>
                  </a:lnTo>
                  <a:lnTo>
                    <a:pt x="388" y="8"/>
                  </a:lnTo>
                  <a:lnTo>
                    <a:pt x="382" y="10"/>
                  </a:lnTo>
                  <a:lnTo>
                    <a:pt x="375" y="14"/>
                  </a:lnTo>
                  <a:lnTo>
                    <a:pt x="367" y="19"/>
                  </a:lnTo>
                  <a:lnTo>
                    <a:pt x="359" y="25"/>
                  </a:lnTo>
                  <a:lnTo>
                    <a:pt x="354" y="33"/>
                  </a:lnTo>
                  <a:lnTo>
                    <a:pt x="346" y="38"/>
                  </a:lnTo>
                  <a:lnTo>
                    <a:pt x="338" y="46"/>
                  </a:lnTo>
                  <a:lnTo>
                    <a:pt x="331" y="53"/>
                  </a:lnTo>
                  <a:lnTo>
                    <a:pt x="323" y="63"/>
                  </a:lnTo>
                  <a:lnTo>
                    <a:pt x="316" y="71"/>
                  </a:lnTo>
                  <a:lnTo>
                    <a:pt x="306" y="80"/>
                  </a:lnTo>
                  <a:lnTo>
                    <a:pt x="299" y="91"/>
                  </a:lnTo>
                  <a:lnTo>
                    <a:pt x="291" y="101"/>
                  </a:lnTo>
                  <a:lnTo>
                    <a:pt x="281" y="112"/>
                  </a:lnTo>
                  <a:lnTo>
                    <a:pt x="274" y="124"/>
                  </a:lnTo>
                  <a:lnTo>
                    <a:pt x="264" y="135"/>
                  </a:lnTo>
                  <a:lnTo>
                    <a:pt x="257" y="147"/>
                  </a:lnTo>
                  <a:lnTo>
                    <a:pt x="247" y="158"/>
                  </a:lnTo>
                  <a:lnTo>
                    <a:pt x="240" y="171"/>
                  </a:lnTo>
                  <a:lnTo>
                    <a:pt x="232" y="185"/>
                  </a:lnTo>
                  <a:lnTo>
                    <a:pt x="223" y="198"/>
                  </a:lnTo>
                  <a:lnTo>
                    <a:pt x="213" y="211"/>
                  </a:lnTo>
                  <a:lnTo>
                    <a:pt x="205" y="224"/>
                  </a:lnTo>
                  <a:lnTo>
                    <a:pt x="198" y="238"/>
                  </a:lnTo>
                  <a:lnTo>
                    <a:pt x="188" y="253"/>
                  </a:lnTo>
                  <a:lnTo>
                    <a:pt x="181" y="266"/>
                  </a:lnTo>
                  <a:lnTo>
                    <a:pt x="173" y="280"/>
                  </a:lnTo>
                  <a:lnTo>
                    <a:pt x="164" y="293"/>
                  </a:lnTo>
                  <a:lnTo>
                    <a:pt x="156" y="308"/>
                  </a:lnTo>
                  <a:lnTo>
                    <a:pt x="148" y="321"/>
                  </a:lnTo>
                  <a:lnTo>
                    <a:pt x="141" y="335"/>
                  </a:lnTo>
                  <a:lnTo>
                    <a:pt x="131" y="350"/>
                  </a:lnTo>
                  <a:lnTo>
                    <a:pt x="124" y="363"/>
                  </a:lnTo>
                  <a:lnTo>
                    <a:pt x="116" y="377"/>
                  </a:lnTo>
                  <a:lnTo>
                    <a:pt x="109" y="390"/>
                  </a:lnTo>
                  <a:lnTo>
                    <a:pt x="101" y="403"/>
                  </a:lnTo>
                  <a:lnTo>
                    <a:pt x="95" y="416"/>
                  </a:lnTo>
                  <a:lnTo>
                    <a:pt x="88" y="430"/>
                  </a:lnTo>
                  <a:lnTo>
                    <a:pt x="82" y="441"/>
                  </a:lnTo>
                  <a:lnTo>
                    <a:pt x="74" y="454"/>
                  </a:lnTo>
                  <a:lnTo>
                    <a:pt x="69" y="468"/>
                  </a:lnTo>
                  <a:lnTo>
                    <a:pt x="63" y="477"/>
                  </a:lnTo>
                  <a:lnTo>
                    <a:pt x="55" y="491"/>
                  </a:lnTo>
                  <a:lnTo>
                    <a:pt x="50" y="502"/>
                  </a:lnTo>
                  <a:lnTo>
                    <a:pt x="46" y="511"/>
                  </a:lnTo>
                  <a:lnTo>
                    <a:pt x="40" y="521"/>
                  </a:lnTo>
                  <a:lnTo>
                    <a:pt x="34" y="530"/>
                  </a:lnTo>
                  <a:lnTo>
                    <a:pt x="29" y="540"/>
                  </a:lnTo>
                  <a:lnTo>
                    <a:pt x="25" y="549"/>
                  </a:lnTo>
                  <a:lnTo>
                    <a:pt x="21" y="557"/>
                  </a:lnTo>
                  <a:lnTo>
                    <a:pt x="17" y="565"/>
                  </a:lnTo>
                  <a:lnTo>
                    <a:pt x="14" y="570"/>
                  </a:lnTo>
                  <a:lnTo>
                    <a:pt x="12" y="578"/>
                  </a:lnTo>
                  <a:lnTo>
                    <a:pt x="8" y="584"/>
                  </a:lnTo>
                  <a:lnTo>
                    <a:pt x="4" y="589"/>
                  </a:lnTo>
                  <a:lnTo>
                    <a:pt x="2" y="593"/>
                  </a:lnTo>
                  <a:lnTo>
                    <a:pt x="2" y="597"/>
                  </a:lnTo>
                  <a:lnTo>
                    <a:pt x="0" y="601"/>
                  </a:lnTo>
                  <a:lnTo>
                    <a:pt x="0" y="605"/>
                  </a:lnTo>
                  <a:lnTo>
                    <a:pt x="166" y="694"/>
                  </a:lnTo>
                  <a:lnTo>
                    <a:pt x="166" y="694"/>
                  </a:lnTo>
                  <a:close/>
                </a:path>
              </a:pathLst>
            </a:custGeom>
            <a:solidFill>
              <a:srgbClr val="4766c7"/>
            </a:solidFill>
            <a:ln w="9525">
              <a:noFill/>
            </a:ln>
          </p:spPr>
          <p:style>
            <a:lnRef idx="0"/>
            <a:fillRef idx="0"/>
            <a:effectRef idx="0"/>
            <a:fontRef idx="minor"/>
          </p:style>
        </p:sp>
        <p:sp>
          <p:nvSpPr>
            <p:cNvPr id="181" name="Freeform 15"/>
            <p:cNvSpPr/>
            <p:nvPr/>
          </p:nvSpPr>
          <p:spPr>
            <a:xfrm>
              <a:off x="7875720" y="1108080"/>
              <a:ext cx="326160" cy="340560"/>
            </a:xfrm>
            <a:custGeom>
              <a:avLst/>
              <a:gdLst/>
              <a:ahLst/>
              <a:rect l="l" t="t" r="r" b="b"/>
              <a:pathLst>
                <a:path w="412" h="432">
                  <a:moveTo>
                    <a:pt x="0" y="428"/>
                  </a:moveTo>
                  <a:lnTo>
                    <a:pt x="0" y="426"/>
                  </a:lnTo>
                  <a:lnTo>
                    <a:pt x="2" y="424"/>
                  </a:lnTo>
                  <a:lnTo>
                    <a:pt x="2" y="419"/>
                  </a:lnTo>
                  <a:lnTo>
                    <a:pt x="5" y="415"/>
                  </a:lnTo>
                  <a:lnTo>
                    <a:pt x="7" y="407"/>
                  </a:lnTo>
                  <a:lnTo>
                    <a:pt x="11" y="400"/>
                  </a:lnTo>
                  <a:lnTo>
                    <a:pt x="17" y="390"/>
                  </a:lnTo>
                  <a:lnTo>
                    <a:pt x="21" y="381"/>
                  </a:lnTo>
                  <a:lnTo>
                    <a:pt x="24" y="375"/>
                  </a:lnTo>
                  <a:lnTo>
                    <a:pt x="26" y="369"/>
                  </a:lnTo>
                  <a:lnTo>
                    <a:pt x="30" y="363"/>
                  </a:lnTo>
                  <a:lnTo>
                    <a:pt x="34" y="358"/>
                  </a:lnTo>
                  <a:lnTo>
                    <a:pt x="36" y="350"/>
                  </a:lnTo>
                  <a:lnTo>
                    <a:pt x="40" y="344"/>
                  </a:lnTo>
                  <a:lnTo>
                    <a:pt x="43" y="337"/>
                  </a:lnTo>
                  <a:lnTo>
                    <a:pt x="47" y="331"/>
                  </a:lnTo>
                  <a:lnTo>
                    <a:pt x="51" y="323"/>
                  </a:lnTo>
                  <a:lnTo>
                    <a:pt x="55" y="316"/>
                  </a:lnTo>
                  <a:lnTo>
                    <a:pt x="59" y="308"/>
                  </a:lnTo>
                  <a:lnTo>
                    <a:pt x="64" y="303"/>
                  </a:lnTo>
                  <a:lnTo>
                    <a:pt x="70" y="293"/>
                  </a:lnTo>
                  <a:lnTo>
                    <a:pt x="74" y="285"/>
                  </a:lnTo>
                  <a:lnTo>
                    <a:pt x="80" y="278"/>
                  </a:lnTo>
                  <a:lnTo>
                    <a:pt x="85" y="270"/>
                  </a:lnTo>
                  <a:lnTo>
                    <a:pt x="89" y="261"/>
                  </a:lnTo>
                  <a:lnTo>
                    <a:pt x="95" y="253"/>
                  </a:lnTo>
                  <a:lnTo>
                    <a:pt x="100" y="244"/>
                  </a:lnTo>
                  <a:lnTo>
                    <a:pt x="106" y="236"/>
                  </a:lnTo>
                  <a:lnTo>
                    <a:pt x="112" y="227"/>
                  </a:lnTo>
                  <a:lnTo>
                    <a:pt x="118" y="217"/>
                  </a:lnTo>
                  <a:lnTo>
                    <a:pt x="123" y="209"/>
                  </a:lnTo>
                  <a:lnTo>
                    <a:pt x="131" y="202"/>
                  </a:lnTo>
                  <a:lnTo>
                    <a:pt x="137" y="192"/>
                  </a:lnTo>
                  <a:lnTo>
                    <a:pt x="142" y="183"/>
                  </a:lnTo>
                  <a:lnTo>
                    <a:pt x="150" y="173"/>
                  </a:lnTo>
                  <a:lnTo>
                    <a:pt x="157" y="166"/>
                  </a:lnTo>
                  <a:lnTo>
                    <a:pt x="165" y="156"/>
                  </a:lnTo>
                  <a:lnTo>
                    <a:pt x="171" y="147"/>
                  </a:lnTo>
                  <a:lnTo>
                    <a:pt x="178" y="139"/>
                  </a:lnTo>
                  <a:lnTo>
                    <a:pt x="188" y="130"/>
                  </a:lnTo>
                  <a:lnTo>
                    <a:pt x="194" y="120"/>
                  </a:lnTo>
                  <a:lnTo>
                    <a:pt x="201" y="113"/>
                  </a:lnTo>
                  <a:lnTo>
                    <a:pt x="209" y="103"/>
                  </a:lnTo>
                  <a:lnTo>
                    <a:pt x="218" y="94"/>
                  </a:lnTo>
                  <a:lnTo>
                    <a:pt x="226" y="86"/>
                  </a:lnTo>
                  <a:lnTo>
                    <a:pt x="233" y="78"/>
                  </a:lnTo>
                  <a:lnTo>
                    <a:pt x="243" y="69"/>
                  </a:lnTo>
                  <a:lnTo>
                    <a:pt x="252" y="61"/>
                  </a:lnTo>
                  <a:lnTo>
                    <a:pt x="260" y="54"/>
                  </a:lnTo>
                  <a:lnTo>
                    <a:pt x="268" y="44"/>
                  </a:lnTo>
                  <a:lnTo>
                    <a:pt x="277" y="36"/>
                  </a:lnTo>
                  <a:lnTo>
                    <a:pt x="287" y="29"/>
                  </a:lnTo>
                  <a:lnTo>
                    <a:pt x="296" y="21"/>
                  </a:lnTo>
                  <a:lnTo>
                    <a:pt x="306" y="14"/>
                  </a:lnTo>
                  <a:lnTo>
                    <a:pt x="315" y="6"/>
                  </a:lnTo>
                  <a:lnTo>
                    <a:pt x="327" y="0"/>
                  </a:lnTo>
                  <a:lnTo>
                    <a:pt x="412" y="120"/>
                  </a:lnTo>
                  <a:lnTo>
                    <a:pt x="53" y="432"/>
                  </a:lnTo>
                  <a:lnTo>
                    <a:pt x="0" y="428"/>
                  </a:lnTo>
                  <a:lnTo>
                    <a:pt x="0" y="428"/>
                  </a:lnTo>
                  <a:close/>
                </a:path>
              </a:pathLst>
            </a:custGeom>
            <a:solidFill>
              <a:srgbClr val="3047b0"/>
            </a:solidFill>
            <a:ln w="9525">
              <a:noFill/>
            </a:ln>
          </p:spPr>
          <p:style>
            <a:lnRef idx="0"/>
            <a:fillRef idx="0"/>
            <a:effectRef idx="0"/>
            <a:fontRef idx="minor"/>
          </p:style>
        </p:sp>
        <p:sp>
          <p:nvSpPr>
            <p:cNvPr id="182" name="Freeform 16"/>
            <p:cNvSpPr/>
            <p:nvPr/>
          </p:nvSpPr>
          <p:spPr>
            <a:xfrm>
              <a:off x="8432640" y="1074600"/>
              <a:ext cx="78480" cy="154800"/>
            </a:xfrm>
            <a:custGeom>
              <a:avLst/>
              <a:gdLst/>
              <a:ahLst/>
              <a:rect l="l" t="t" r="r" b="b"/>
              <a:pathLst>
                <a:path w="99" h="195">
                  <a:moveTo>
                    <a:pt x="24" y="195"/>
                  </a:moveTo>
                  <a:lnTo>
                    <a:pt x="99" y="135"/>
                  </a:lnTo>
                  <a:lnTo>
                    <a:pt x="97" y="41"/>
                  </a:lnTo>
                  <a:lnTo>
                    <a:pt x="24" y="0"/>
                  </a:lnTo>
                  <a:lnTo>
                    <a:pt x="36" y="74"/>
                  </a:lnTo>
                  <a:lnTo>
                    <a:pt x="0" y="91"/>
                  </a:lnTo>
                  <a:lnTo>
                    <a:pt x="51" y="152"/>
                  </a:lnTo>
                  <a:lnTo>
                    <a:pt x="24" y="195"/>
                  </a:lnTo>
                  <a:lnTo>
                    <a:pt x="24" y="195"/>
                  </a:lnTo>
                  <a:close/>
                </a:path>
              </a:pathLst>
            </a:custGeom>
            <a:solidFill>
              <a:srgbClr val="e87a63"/>
            </a:solidFill>
            <a:ln w="9525">
              <a:noFill/>
            </a:ln>
          </p:spPr>
          <p:style>
            <a:lnRef idx="0"/>
            <a:fillRef idx="0"/>
            <a:effectRef idx="0"/>
            <a:fontRef idx="minor"/>
          </p:style>
        </p:sp>
        <p:sp>
          <p:nvSpPr>
            <p:cNvPr id="183" name="Freeform 17"/>
            <p:cNvSpPr/>
            <p:nvPr/>
          </p:nvSpPr>
          <p:spPr>
            <a:xfrm>
              <a:off x="8350200" y="1179360"/>
              <a:ext cx="161280" cy="207360"/>
            </a:xfrm>
            <a:custGeom>
              <a:avLst/>
              <a:gdLst/>
              <a:ahLst/>
              <a:rect l="l" t="t" r="r" b="b"/>
              <a:pathLst>
                <a:path w="204" h="262">
                  <a:moveTo>
                    <a:pt x="27" y="173"/>
                  </a:moveTo>
                  <a:lnTo>
                    <a:pt x="105" y="262"/>
                  </a:lnTo>
                  <a:lnTo>
                    <a:pt x="204" y="0"/>
                  </a:lnTo>
                  <a:lnTo>
                    <a:pt x="202" y="0"/>
                  </a:lnTo>
                  <a:lnTo>
                    <a:pt x="198" y="0"/>
                  </a:lnTo>
                  <a:lnTo>
                    <a:pt x="190" y="0"/>
                  </a:lnTo>
                  <a:lnTo>
                    <a:pt x="185" y="2"/>
                  </a:lnTo>
                  <a:lnTo>
                    <a:pt x="179" y="2"/>
                  </a:lnTo>
                  <a:lnTo>
                    <a:pt x="173" y="3"/>
                  </a:lnTo>
                  <a:lnTo>
                    <a:pt x="167" y="3"/>
                  </a:lnTo>
                  <a:lnTo>
                    <a:pt x="162" y="7"/>
                  </a:lnTo>
                  <a:lnTo>
                    <a:pt x="154" y="9"/>
                  </a:lnTo>
                  <a:lnTo>
                    <a:pt x="148" y="11"/>
                  </a:lnTo>
                  <a:lnTo>
                    <a:pt x="141" y="13"/>
                  </a:lnTo>
                  <a:lnTo>
                    <a:pt x="135" y="17"/>
                  </a:lnTo>
                  <a:lnTo>
                    <a:pt x="128" y="21"/>
                  </a:lnTo>
                  <a:lnTo>
                    <a:pt x="120" y="22"/>
                  </a:lnTo>
                  <a:lnTo>
                    <a:pt x="110" y="26"/>
                  </a:lnTo>
                  <a:lnTo>
                    <a:pt x="103" y="32"/>
                  </a:lnTo>
                  <a:lnTo>
                    <a:pt x="95" y="36"/>
                  </a:lnTo>
                  <a:lnTo>
                    <a:pt x="86" y="41"/>
                  </a:lnTo>
                  <a:lnTo>
                    <a:pt x="78" y="47"/>
                  </a:lnTo>
                  <a:lnTo>
                    <a:pt x="71" y="55"/>
                  </a:lnTo>
                  <a:lnTo>
                    <a:pt x="61" y="60"/>
                  </a:lnTo>
                  <a:lnTo>
                    <a:pt x="52" y="66"/>
                  </a:lnTo>
                  <a:lnTo>
                    <a:pt x="42" y="74"/>
                  </a:lnTo>
                  <a:lnTo>
                    <a:pt x="34" y="83"/>
                  </a:lnTo>
                  <a:lnTo>
                    <a:pt x="25" y="91"/>
                  </a:lnTo>
                  <a:lnTo>
                    <a:pt x="17" y="100"/>
                  </a:lnTo>
                  <a:lnTo>
                    <a:pt x="12" y="104"/>
                  </a:lnTo>
                  <a:lnTo>
                    <a:pt x="10" y="110"/>
                  </a:lnTo>
                  <a:lnTo>
                    <a:pt x="4" y="116"/>
                  </a:lnTo>
                  <a:lnTo>
                    <a:pt x="0" y="121"/>
                  </a:lnTo>
                  <a:lnTo>
                    <a:pt x="27" y="173"/>
                  </a:lnTo>
                  <a:lnTo>
                    <a:pt x="27" y="173"/>
                  </a:lnTo>
                  <a:close/>
                </a:path>
              </a:pathLst>
            </a:custGeom>
            <a:solidFill>
              <a:srgbClr val="ff9985"/>
            </a:solidFill>
            <a:ln w="9525">
              <a:noFill/>
            </a:ln>
          </p:spPr>
          <p:style>
            <a:lnRef idx="0"/>
            <a:fillRef idx="0"/>
            <a:effectRef idx="0"/>
            <a:fontRef idx="minor"/>
          </p:style>
        </p:sp>
        <p:sp>
          <p:nvSpPr>
            <p:cNvPr id="184" name="Freeform 18"/>
            <p:cNvSpPr/>
            <p:nvPr/>
          </p:nvSpPr>
          <p:spPr>
            <a:xfrm>
              <a:off x="8151840" y="1085760"/>
              <a:ext cx="280440" cy="300960"/>
            </a:xfrm>
            <a:custGeom>
              <a:avLst/>
              <a:gdLst/>
              <a:ahLst/>
              <a:rect l="l" t="t" r="r" b="b"/>
              <a:pathLst>
                <a:path w="356" h="378">
                  <a:moveTo>
                    <a:pt x="0" y="17"/>
                  </a:moveTo>
                  <a:lnTo>
                    <a:pt x="145" y="0"/>
                  </a:lnTo>
                  <a:lnTo>
                    <a:pt x="219" y="49"/>
                  </a:lnTo>
                  <a:lnTo>
                    <a:pt x="219" y="51"/>
                  </a:lnTo>
                  <a:lnTo>
                    <a:pt x="223" y="59"/>
                  </a:lnTo>
                  <a:lnTo>
                    <a:pt x="227" y="64"/>
                  </a:lnTo>
                  <a:lnTo>
                    <a:pt x="228" y="72"/>
                  </a:lnTo>
                  <a:lnTo>
                    <a:pt x="232" y="80"/>
                  </a:lnTo>
                  <a:lnTo>
                    <a:pt x="238" y="87"/>
                  </a:lnTo>
                  <a:lnTo>
                    <a:pt x="240" y="91"/>
                  </a:lnTo>
                  <a:lnTo>
                    <a:pt x="242" y="97"/>
                  </a:lnTo>
                  <a:lnTo>
                    <a:pt x="244" y="102"/>
                  </a:lnTo>
                  <a:lnTo>
                    <a:pt x="246" y="108"/>
                  </a:lnTo>
                  <a:lnTo>
                    <a:pt x="249" y="114"/>
                  </a:lnTo>
                  <a:lnTo>
                    <a:pt x="251" y="118"/>
                  </a:lnTo>
                  <a:lnTo>
                    <a:pt x="255" y="125"/>
                  </a:lnTo>
                  <a:lnTo>
                    <a:pt x="257" y="131"/>
                  </a:lnTo>
                  <a:lnTo>
                    <a:pt x="261" y="137"/>
                  </a:lnTo>
                  <a:lnTo>
                    <a:pt x="263" y="142"/>
                  </a:lnTo>
                  <a:lnTo>
                    <a:pt x="265" y="150"/>
                  </a:lnTo>
                  <a:lnTo>
                    <a:pt x="268" y="156"/>
                  </a:lnTo>
                  <a:lnTo>
                    <a:pt x="272" y="163"/>
                  </a:lnTo>
                  <a:lnTo>
                    <a:pt x="276" y="171"/>
                  </a:lnTo>
                  <a:lnTo>
                    <a:pt x="278" y="177"/>
                  </a:lnTo>
                  <a:lnTo>
                    <a:pt x="282" y="184"/>
                  </a:lnTo>
                  <a:lnTo>
                    <a:pt x="285" y="190"/>
                  </a:lnTo>
                  <a:lnTo>
                    <a:pt x="287" y="197"/>
                  </a:lnTo>
                  <a:lnTo>
                    <a:pt x="291" y="203"/>
                  </a:lnTo>
                  <a:lnTo>
                    <a:pt x="293" y="211"/>
                  </a:lnTo>
                  <a:lnTo>
                    <a:pt x="297" y="216"/>
                  </a:lnTo>
                  <a:lnTo>
                    <a:pt x="299" y="224"/>
                  </a:lnTo>
                  <a:lnTo>
                    <a:pt x="303" y="232"/>
                  </a:lnTo>
                  <a:lnTo>
                    <a:pt x="306" y="239"/>
                  </a:lnTo>
                  <a:lnTo>
                    <a:pt x="308" y="245"/>
                  </a:lnTo>
                  <a:lnTo>
                    <a:pt x="312" y="253"/>
                  </a:lnTo>
                  <a:lnTo>
                    <a:pt x="314" y="258"/>
                  </a:lnTo>
                  <a:lnTo>
                    <a:pt x="318" y="266"/>
                  </a:lnTo>
                  <a:lnTo>
                    <a:pt x="320" y="273"/>
                  </a:lnTo>
                  <a:lnTo>
                    <a:pt x="322" y="279"/>
                  </a:lnTo>
                  <a:lnTo>
                    <a:pt x="325" y="287"/>
                  </a:lnTo>
                  <a:lnTo>
                    <a:pt x="329" y="294"/>
                  </a:lnTo>
                  <a:lnTo>
                    <a:pt x="331" y="300"/>
                  </a:lnTo>
                  <a:lnTo>
                    <a:pt x="333" y="306"/>
                  </a:lnTo>
                  <a:lnTo>
                    <a:pt x="335" y="311"/>
                  </a:lnTo>
                  <a:lnTo>
                    <a:pt x="337" y="317"/>
                  </a:lnTo>
                  <a:lnTo>
                    <a:pt x="339" y="323"/>
                  </a:lnTo>
                  <a:lnTo>
                    <a:pt x="341" y="329"/>
                  </a:lnTo>
                  <a:lnTo>
                    <a:pt x="342" y="334"/>
                  </a:lnTo>
                  <a:lnTo>
                    <a:pt x="346" y="340"/>
                  </a:lnTo>
                  <a:lnTo>
                    <a:pt x="346" y="346"/>
                  </a:lnTo>
                  <a:lnTo>
                    <a:pt x="348" y="351"/>
                  </a:lnTo>
                  <a:lnTo>
                    <a:pt x="350" y="355"/>
                  </a:lnTo>
                  <a:lnTo>
                    <a:pt x="352" y="361"/>
                  </a:lnTo>
                  <a:lnTo>
                    <a:pt x="354" y="368"/>
                  </a:lnTo>
                  <a:lnTo>
                    <a:pt x="356" y="378"/>
                  </a:lnTo>
                  <a:lnTo>
                    <a:pt x="354" y="378"/>
                  </a:lnTo>
                  <a:lnTo>
                    <a:pt x="352" y="376"/>
                  </a:lnTo>
                  <a:lnTo>
                    <a:pt x="350" y="374"/>
                  </a:lnTo>
                  <a:lnTo>
                    <a:pt x="344" y="372"/>
                  </a:lnTo>
                  <a:lnTo>
                    <a:pt x="339" y="370"/>
                  </a:lnTo>
                  <a:lnTo>
                    <a:pt x="331" y="367"/>
                  </a:lnTo>
                  <a:lnTo>
                    <a:pt x="322" y="363"/>
                  </a:lnTo>
                  <a:lnTo>
                    <a:pt x="314" y="361"/>
                  </a:lnTo>
                  <a:lnTo>
                    <a:pt x="308" y="357"/>
                  </a:lnTo>
                  <a:lnTo>
                    <a:pt x="303" y="355"/>
                  </a:lnTo>
                  <a:lnTo>
                    <a:pt x="297" y="351"/>
                  </a:lnTo>
                  <a:lnTo>
                    <a:pt x="293" y="349"/>
                  </a:lnTo>
                  <a:lnTo>
                    <a:pt x="287" y="348"/>
                  </a:lnTo>
                  <a:lnTo>
                    <a:pt x="282" y="344"/>
                  </a:lnTo>
                  <a:lnTo>
                    <a:pt x="274" y="342"/>
                  </a:lnTo>
                  <a:lnTo>
                    <a:pt x="268" y="340"/>
                  </a:lnTo>
                  <a:lnTo>
                    <a:pt x="261" y="336"/>
                  </a:lnTo>
                  <a:lnTo>
                    <a:pt x="255" y="334"/>
                  </a:lnTo>
                  <a:lnTo>
                    <a:pt x="249" y="330"/>
                  </a:lnTo>
                  <a:lnTo>
                    <a:pt x="242" y="327"/>
                  </a:lnTo>
                  <a:lnTo>
                    <a:pt x="234" y="323"/>
                  </a:lnTo>
                  <a:lnTo>
                    <a:pt x="228" y="321"/>
                  </a:lnTo>
                  <a:lnTo>
                    <a:pt x="223" y="317"/>
                  </a:lnTo>
                  <a:lnTo>
                    <a:pt x="215" y="313"/>
                  </a:lnTo>
                  <a:lnTo>
                    <a:pt x="208" y="310"/>
                  </a:lnTo>
                  <a:lnTo>
                    <a:pt x="200" y="306"/>
                  </a:lnTo>
                  <a:lnTo>
                    <a:pt x="192" y="302"/>
                  </a:lnTo>
                  <a:lnTo>
                    <a:pt x="185" y="298"/>
                  </a:lnTo>
                  <a:lnTo>
                    <a:pt x="177" y="294"/>
                  </a:lnTo>
                  <a:lnTo>
                    <a:pt x="171" y="291"/>
                  </a:lnTo>
                  <a:lnTo>
                    <a:pt x="164" y="287"/>
                  </a:lnTo>
                  <a:lnTo>
                    <a:pt x="156" y="283"/>
                  </a:lnTo>
                  <a:lnTo>
                    <a:pt x="147" y="277"/>
                  </a:lnTo>
                  <a:lnTo>
                    <a:pt x="141" y="273"/>
                  </a:lnTo>
                  <a:lnTo>
                    <a:pt x="133" y="270"/>
                  </a:lnTo>
                  <a:lnTo>
                    <a:pt x="126" y="266"/>
                  </a:lnTo>
                  <a:lnTo>
                    <a:pt x="118" y="262"/>
                  </a:lnTo>
                  <a:lnTo>
                    <a:pt x="111" y="258"/>
                  </a:lnTo>
                  <a:lnTo>
                    <a:pt x="105" y="253"/>
                  </a:lnTo>
                  <a:lnTo>
                    <a:pt x="97" y="249"/>
                  </a:lnTo>
                  <a:lnTo>
                    <a:pt x="90" y="243"/>
                  </a:lnTo>
                  <a:lnTo>
                    <a:pt x="82" y="241"/>
                  </a:lnTo>
                  <a:lnTo>
                    <a:pt x="76" y="235"/>
                  </a:lnTo>
                  <a:lnTo>
                    <a:pt x="69" y="232"/>
                  </a:lnTo>
                  <a:lnTo>
                    <a:pt x="61" y="226"/>
                  </a:lnTo>
                  <a:lnTo>
                    <a:pt x="56" y="222"/>
                  </a:lnTo>
                  <a:lnTo>
                    <a:pt x="50" y="216"/>
                  </a:lnTo>
                  <a:lnTo>
                    <a:pt x="44" y="213"/>
                  </a:lnTo>
                  <a:lnTo>
                    <a:pt x="37" y="209"/>
                  </a:lnTo>
                  <a:lnTo>
                    <a:pt x="31" y="205"/>
                  </a:lnTo>
                  <a:lnTo>
                    <a:pt x="25" y="199"/>
                  </a:lnTo>
                  <a:lnTo>
                    <a:pt x="19" y="196"/>
                  </a:lnTo>
                  <a:lnTo>
                    <a:pt x="14" y="192"/>
                  </a:lnTo>
                  <a:lnTo>
                    <a:pt x="8" y="186"/>
                  </a:lnTo>
                  <a:lnTo>
                    <a:pt x="4" y="182"/>
                  </a:lnTo>
                  <a:lnTo>
                    <a:pt x="0" y="178"/>
                  </a:lnTo>
                  <a:lnTo>
                    <a:pt x="0" y="17"/>
                  </a:lnTo>
                  <a:lnTo>
                    <a:pt x="0" y="17"/>
                  </a:lnTo>
                  <a:close/>
                </a:path>
              </a:pathLst>
            </a:custGeom>
            <a:solidFill>
              <a:srgbClr val="ffb387"/>
            </a:solidFill>
            <a:ln w="9525">
              <a:noFill/>
            </a:ln>
          </p:spPr>
          <p:style>
            <a:lnRef idx="0"/>
            <a:fillRef idx="0"/>
            <a:effectRef idx="0"/>
            <a:fontRef idx="minor"/>
          </p:style>
        </p:sp>
        <p:sp>
          <p:nvSpPr>
            <p:cNvPr id="185" name="Freeform 19"/>
            <p:cNvSpPr/>
            <p:nvPr/>
          </p:nvSpPr>
          <p:spPr>
            <a:xfrm>
              <a:off x="8094600" y="1008000"/>
              <a:ext cx="232560" cy="242280"/>
            </a:xfrm>
            <a:custGeom>
              <a:avLst/>
              <a:gdLst/>
              <a:ahLst/>
              <a:rect l="l" t="t" r="r" b="b"/>
              <a:pathLst>
                <a:path w="295" h="306">
                  <a:moveTo>
                    <a:pt x="114" y="306"/>
                  </a:moveTo>
                  <a:lnTo>
                    <a:pt x="114" y="304"/>
                  </a:lnTo>
                  <a:lnTo>
                    <a:pt x="114" y="298"/>
                  </a:lnTo>
                  <a:lnTo>
                    <a:pt x="118" y="291"/>
                  </a:lnTo>
                  <a:lnTo>
                    <a:pt x="122" y="283"/>
                  </a:lnTo>
                  <a:lnTo>
                    <a:pt x="124" y="277"/>
                  </a:lnTo>
                  <a:lnTo>
                    <a:pt x="126" y="272"/>
                  </a:lnTo>
                  <a:lnTo>
                    <a:pt x="128" y="266"/>
                  </a:lnTo>
                  <a:lnTo>
                    <a:pt x="131" y="260"/>
                  </a:lnTo>
                  <a:lnTo>
                    <a:pt x="135" y="253"/>
                  </a:lnTo>
                  <a:lnTo>
                    <a:pt x="139" y="247"/>
                  </a:lnTo>
                  <a:lnTo>
                    <a:pt x="145" y="241"/>
                  </a:lnTo>
                  <a:lnTo>
                    <a:pt x="150" y="236"/>
                  </a:lnTo>
                  <a:lnTo>
                    <a:pt x="154" y="228"/>
                  </a:lnTo>
                  <a:lnTo>
                    <a:pt x="160" y="220"/>
                  </a:lnTo>
                  <a:lnTo>
                    <a:pt x="166" y="215"/>
                  </a:lnTo>
                  <a:lnTo>
                    <a:pt x="173" y="207"/>
                  </a:lnTo>
                  <a:lnTo>
                    <a:pt x="179" y="201"/>
                  </a:lnTo>
                  <a:lnTo>
                    <a:pt x="186" y="194"/>
                  </a:lnTo>
                  <a:lnTo>
                    <a:pt x="194" y="188"/>
                  </a:lnTo>
                  <a:lnTo>
                    <a:pt x="204" y="184"/>
                  </a:lnTo>
                  <a:lnTo>
                    <a:pt x="213" y="177"/>
                  </a:lnTo>
                  <a:lnTo>
                    <a:pt x="223" y="171"/>
                  </a:lnTo>
                  <a:lnTo>
                    <a:pt x="226" y="169"/>
                  </a:lnTo>
                  <a:lnTo>
                    <a:pt x="232" y="167"/>
                  </a:lnTo>
                  <a:lnTo>
                    <a:pt x="238" y="165"/>
                  </a:lnTo>
                  <a:lnTo>
                    <a:pt x="243" y="163"/>
                  </a:lnTo>
                  <a:lnTo>
                    <a:pt x="249" y="160"/>
                  </a:lnTo>
                  <a:lnTo>
                    <a:pt x="255" y="158"/>
                  </a:lnTo>
                  <a:lnTo>
                    <a:pt x="261" y="156"/>
                  </a:lnTo>
                  <a:lnTo>
                    <a:pt x="268" y="156"/>
                  </a:lnTo>
                  <a:lnTo>
                    <a:pt x="274" y="154"/>
                  </a:lnTo>
                  <a:lnTo>
                    <a:pt x="280" y="152"/>
                  </a:lnTo>
                  <a:lnTo>
                    <a:pt x="287" y="152"/>
                  </a:lnTo>
                  <a:lnTo>
                    <a:pt x="295" y="152"/>
                  </a:lnTo>
                  <a:lnTo>
                    <a:pt x="291" y="148"/>
                  </a:lnTo>
                  <a:lnTo>
                    <a:pt x="287" y="141"/>
                  </a:lnTo>
                  <a:lnTo>
                    <a:pt x="283" y="135"/>
                  </a:lnTo>
                  <a:lnTo>
                    <a:pt x="280" y="129"/>
                  </a:lnTo>
                  <a:lnTo>
                    <a:pt x="274" y="122"/>
                  </a:lnTo>
                  <a:lnTo>
                    <a:pt x="270" y="116"/>
                  </a:lnTo>
                  <a:lnTo>
                    <a:pt x="262" y="108"/>
                  </a:lnTo>
                  <a:lnTo>
                    <a:pt x="255" y="99"/>
                  </a:lnTo>
                  <a:lnTo>
                    <a:pt x="247" y="91"/>
                  </a:lnTo>
                  <a:lnTo>
                    <a:pt x="242" y="84"/>
                  </a:lnTo>
                  <a:lnTo>
                    <a:pt x="232" y="74"/>
                  </a:lnTo>
                  <a:lnTo>
                    <a:pt x="224" y="65"/>
                  </a:lnTo>
                  <a:lnTo>
                    <a:pt x="215" y="57"/>
                  </a:lnTo>
                  <a:lnTo>
                    <a:pt x="207" y="49"/>
                  </a:lnTo>
                  <a:lnTo>
                    <a:pt x="202" y="44"/>
                  </a:lnTo>
                  <a:lnTo>
                    <a:pt x="196" y="40"/>
                  </a:lnTo>
                  <a:lnTo>
                    <a:pt x="190" y="36"/>
                  </a:lnTo>
                  <a:lnTo>
                    <a:pt x="186" y="32"/>
                  </a:lnTo>
                  <a:lnTo>
                    <a:pt x="181" y="28"/>
                  </a:lnTo>
                  <a:lnTo>
                    <a:pt x="177" y="25"/>
                  </a:lnTo>
                  <a:lnTo>
                    <a:pt x="171" y="23"/>
                  </a:lnTo>
                  <a:lnTo>
                    <a:pt x="166" y="19"/>
                  </a:lnTo>
                  <a:lnTo>
                    <a:pt x="160" y="17"/>
                  </a:lnTo>
                  <a:lnTo>
                    <a:pt x="154" y="13"/>
                  </a:lnTo>
                  <a:lnTo>
                    <a:pt x="150" y="11"/>
                  </a:lnTo>
                  <a:lnTo>
                    <a:pt x="145" y="9"/>
                  </a:lnTo>
                  <a:lnTo>
                    <a:pt x="139" y="6"/>
                  </a:lnTo>
                  <a:lnTo>
                    <a:pt x="133" y="6"/>
                  </a:lnTo>
                  <a:lnTo>
                    <a:pt x="128" y="4"/>
                  </a:lnTo>
                  <a:lnTo>
                    <a:pt x="124" y="4"/>
                  </a:lnTo>
                  <a:lnTo>
                    <a:pt x="118" y="2"/>
                  </a:lnTo>
                  <a:lnTo>
                    <a:pt x="112" y="0"/>
                  </a:lnTo>
                  <a:lnTo>
                    <a:pt x="107" y="0"/>
                  </a:lnTo>
                  <a:lnTo>
                    <a:pt x="101" y="2"/>
                  </a:lnTo>
                  <a:lnTo>
                    <a:pt x="95" y="2"/>
                  </a:lnTo>
                  <a:lnTo>
                    <a:pt x="90" y="2"/>
                  </a:lnTo>
                  <a:lnTo>
                    <a:pt x="84" y="2"/>
                  </a:lnTo>
                  <a:lnTo>
                    <a:pt x="80" y="6"/>
                  </a:lnTo>
                  <a:lnTo>
                    <a:pt x="74" y="8"/>
                  </a:lnTo>
                  <a:lnTo>
                    <a:pt x="69" y="9"/>
                  </a:lnTo>
                  <a:lnTo>
                    <a:pt x="63" y="13"/>
                  </a:lnTo>
                  <a:lnTo>
                    <a:pt x="57" y="17"/>
                  </a:lnTo>
                  <a:lnTo>
                    <a:pt x="52" y="19"/>
                  </a:lnTo>
                  <a:lnTo>
                    <a:pt x="48" y="25"/>
                  </a:lnTo>
                  <a:lnTo>
                    <a:pt x="42" y="30"/>
                  </a:lnTo>
                  <a:lnTo>
                    <a:pt x="38" y="34"/>
                  </a:lnTo>
                  <a:lnTo>
                    <a:pt x="33" y="40"/>
                  </a:lnTo>
                  <a:lnTo>
                    <a:pt x="27" y="46"/>
                  </a:lnTo>
                  <a:lnTo>
                    <a:pt x="23" y="51"/>
                  </a:lnTo>
                  <a:lnTo>
                    <a:pt x="19" y="57"/>
                  </a:lnTo>
                  <a:lnTo>
                    <a:pt x="15" y="61"/>
                  </a:lnTo>
                  <a:lnTo>
                    <a:pt x="12" y="68"/>
                  </a:lnTo>
                  <a:lnTo>
                    <a:pt x="10" y="74"/>
                  </a:lnTo>
                  <a:lnTo>
                    <a:pt x="8" y="80"/>
                  </a:lnTo>
                  <a:lnTo>
                    <a:pt x="6" y="85"/>
                  </a:lnTo>
                  <a:lnTo>
                    <a:pt x="4" y="91"/>
                  </a:lnTo>
                  <a:lnTo>
                    <a:pt x="2" y="97"/>
                  </a:lnTo>
                  <a:lnTo>
                    <a:pt x="2" y="104"/>
                  </a:lnTo>
                  <a:lnTo>
                    <a:pt x="0" y="110"/>
                  </a:lnTo>
                  <a:lnTo>
                    <a:pt x="0" y="116"/>
                  </a:lnTo>
                  <a:lnTo>
                    <a:pt x="0" y="122"/>
                  </a:lnTo>
                  <a:lnTo>
                    <a:pt x="2" y="129"/>
                  </a:lnTo>
                  <a:lnTo>
                    <a:pt x="2" y="135"/>
                  </a:lnTo>
                  <a:lnTo>
                    <a:pt x="2" y="141"/>
                  </a:lnTo>
                  <a:lnTo>
                    <a:pt x="2" y="146"/>
                  </a:lnTo>
                  <a:lnTo>
                    <a:pt x="4" y="152"/>
                  </a:lnTo>
                  <a:lnTo>
                    <a:pt x="4" y="158"/>
                  </a:lnTo>
                  <a:lnTo>
                    <a:pt x="6" y="163"/>
                  </a:lnTo>
                  <a:lnTo>
                    <a:pt x="8" y="169"/>
                  </a:lnTo>
                  <a:lnTo>
                    <a:pt x="10" y="177"/>
                  </a:lnTo>
                  <a:lnTo>
                    <a:pt x="12" y="182"/>
                  </a:lnTo>
                  <a:lnTo>
                    <a:pt x="14" y="186"/>
                  </a:lnTo>
                  <a:lnTo>
                    <a:pt x="17" y="192"/>
                  </a:lnTo>
                  <a:lnTo>
                    <a:pt x="19" y="200"/>
                  </a:lnTo>
                  <a:lnTo>
                    <a:pt x="23" y="205"/>
                  </a:lnTo>
                  <a:lnTo>
                    <a:pt x="25" y="211"/>
                  </a:lnTo>
                  <a:lnTo>
                    <a:pt x="29" y="217"/>
                  </a:lnTo>
                  <a:lnTo>
                    <a:pt x="33" y="220"/>
                  </a:lnTo>
                  <a:lnTo>
                    <a:pt x="38" y="230"/>
                  </a:lnTo>
                  <a:lnTo>
                    <a:pt x="44" y="241"/>
                  </a:lnTo>
                  <a:lnTo>
                    <a:pt x="50" y="249"/>
                  </a:lnTo>
                  <a:lnTo>
                    <a:pt x="57" y="258"/>
                  </a:lnTo>
                  <a:lnTo>
                    <a:pt x="63" y="266"/>
                  </a:lnTo>
                  <a:lnTo>
                    <a:pt x="71" y="274"/>
                  </a:lnTo>
                  <a:lnTo>
                    <a:pt x="76" y="279"/>
                  </a:lnTo>
                  <a:lnTo>
                    <a:pt x="84" y="287"/>
                  </a:lnTo>
                  <a:lnTo>
                    <a:pt x="90" y="293"/>
                  </a:lnTo>
                  <a:lnTo>
                    <a:pt x="95" y="296"/>
                  </a:lnTo>
                  <a:lnTo>
                    <a:pt x="99" y="300"/>
                  </a:lnTo>
                  <a:lnTo>
                    <a:pt x="103" y="304"/>
                  </a:lnTo>
                  <a:lnTo>
                    <a:pt x="110" y="306"/>
                  </a:lnTo>
                  <a:lnTo>
                    <a:pt x="114" y="306"/>
                  </a:lnTo>
                  <a:lnTo>
                    <a:pt x="114" y="306"/>
                  </a:lnTo>
                  <a:close/>
                </a:path>
              </a:pathLst>
            </a:custGeom>
            <a:solidFill>
              <a:srgbClr val="6e99e0"/>
            </a:solidFill>
            <a:ln w="9525">
              <a:noFill/>
            </a:ln>
          </p:spPr>
          <p:style>
            <a:lnRef idx="0"/>
            <a:fillRef idx="0"/>
            <a:effectRef idx="0"/>
            <a:fontRef idx="minor"/>
          </p:style>
        </p:sp>
        <p:sp>
          <p:nvSpPr>
            <p:cNvPr id="186" name="Freeform 20"/>
            <p:cNvSpPr/>
            <p:nvPr/>
          </p:nvSpPr>
          <p:spPr>
            <a:xfrm>
              <a:off x="8005680" y="2241360"/>
              <a:ext cx="227880" cy="84960"/>
            </a:xfrm>
            <a:custGeom>
              <a:avLst/>
              <a:gdLst/>
              <a:ahLst/>
              <a:rect l="l" t="t" r="r" b="b"/>
              <a:pathLst>
                <a:path w="289" h="106">
                  <a:moveTo>
                    <a:pt x="0" y="0"/>
                  </a:moveTo>
                  <a:lnTo>
                    <a:pt x="27" y="102"/>
                  </a:lnTo>
                  <a:lnTo>
                    <a:pt x="289" y="106"/>
                  </a:lnTo>
                  <a:lnTo>
                    <a:pt x="31" y="0"/>
                  </a:lnTo>
                  <a:lnTo>
                    <a:pt x="0" y="0"/>
                  </a:lnTo>
                  <a:lnTo>
                    <a:pt x="0" y="0"/>
                  </a:lnTo>
                  <a:close/>
                </a:path>
              </a:pathLst>
            </a:custGeom>
            <a:solidFill>
              <a:srgbClr val="12297d"/>
            </a:solidFill>
            <a:ln w="9525">
              <a:noFill/>
            </a:ln>
          </p:spPr>
          <p:style>
            <a:lnRef idx="0"/>
            <a:fillRef idx="0"/>
            <a:effectRef idx="0"/>
            <a:fontRef idx="minor"/>
          </p:style>
        </p:sp>
        <p:sp>
          <p:nvSpPr>
            <p:cNvPr id="187" name="Freeform 21"/>
            <p:cNvSpPr/>
            <p:nvPr/>
          </p:nvSpPr>
          <p:spPr>
            <a:xfrm>
              <a:off x="7951680" y="2147760"/>
              <a:ext cx="97560" cy="175320"/>
            </a:xfrm>
            <a:custGeom>
              <a:avLst/>
              <a:gdLst/>
              <a:ahLst/>
              <a:rect l="l" t="t" r="r" b="b"/>
              <a:pathLst>
                <a:path w="123" h="220">
                  <a:moveTo>
                    <a:pt x="119" y="0"/>
                  </a:moveTo>
                  <a:lnTo>
                    <a:pt x="123" y="64"/>
                  </a:lnTo>
                  <a:lnTo>
                    <a:pt x="93" y="220"/>
                  </a:lnTo>
                  <a:lnTo>
                    <a:pt x="91" y="218"/>
                  </a:lnTo>
                  <a:lnTo>
                    <a:pt x="89" y="216"/>
                  </a:lnTo>
                  <a:lnTo>
                    <a:pt x="83" y="213"/>
                  </a:lnTo>
                  <a:lnTo>
                    <a:pt x="79" y="209"/>
                  </a:lnTo>
                  <a:lnTo>
                    <a:pt x="72" y="201"/>
                  </a:lnTo>
                  <a:lnTo>
                    <a:pt x="66" y="194"/>
                  </a:lnTo>
                  <a:lnTo>
                    <a:pt x="59" y="184"/>
                  </a:lnTo>
                  <a:lnTo>
                    <a:pt x="51" y="175"/>
                  </a:lnTo>
                  <a:lnTo>
                    <a:pt x="45" y="169"/>
                  </a:lnTo>
                  <a:lnTo>
                    <a:pt x="41" y="163"/>
                  </a:lnTo>
                  <a:lnTo>
                    <a:pt x="38" y="158"/>
                  </a:lnTo>
                  <a:lnTo>
                    <a:pt x="34" y="152"/>
                  </a:lnTo>
                  <a:lnTo>
                    <a:pt x="28" y="144"/>
                  </a:lnTo>
                  <a:lnTo>
                    <a:pt x="24" y="137"/>
                  </a:lnTo>
                  <a:lnTo>
                    <a:pt x="21" y="131"/>
                  </a:lnTo>
                  <a:lnTo>
                    <a:pt x="19" y="125"/>
                  </a:lnTo>
                  <a:lnTo>
                    <a:pt x="15" y="118"/>
                  </a:lnTo>
                  <a:lnTo>
                    <a:pt x="11" y="110"/>
                  </a:lnTo>
                  <a:lnTo>
                    <a:pt x="9" y="102"/>
                  </a:lnTo>
                  <a:lnTo>
                    <a:pt x="5" y="95"/>
                  </a:lnTo>
                  <a:lnTo>
                    <a:pt x="3" y="85"/>
                  </a:lnTo>
                  <a:lnTo>
                    <a:pt x="2" y="78"/>
                  </a:lnTo>
                  <a:lnTo>
                    <a:pt x="0" y="70"/>
                  </a:lnTo>
                  <a:lnTo>
                    <a:pt x="0" y="61"/>
                  </a:lnTo>
                  <a:lnTo>
                    <a:pt x="119" y="0"/>
                  </a:lnTo>
                  <a:lnTo>
                    <a:pt x="119" y="0"/>
                  </a:lnTo>
                  <a:close/>
                </a:path>
              </a:pathLst>
            </a:custGeom>
            <a:solidFill>
              <a:srgbClr val="cccc9c"/>
            </a:solidFill>
            <a:ln w="9525">
              <a:noFill/>
            </a:ln>
          </p:spPr>
          <p:style>
            <a:lnRef idx="0"/>
            <a:fillRef idx="0"/>
            <a:effectRef idx="0"/>
            <a:fontRef idx="minor"/>
          </p:style>
        </p:sp>
        <p:sp>
          <p:nvSpPr>
            <p:cNvPr id="188" name="Freeform 22"/>
            <p:cNvSpPr/>
            <p:nvPr/>
          </p:nvSpPr>
          <p:spPr>
            <a:xfrm>
              <a:off x="7940520" y="1752480"/>
              <a:ext cx="219960" cy="464400"/>
            </a:xfrm>
            <a:custGeom>
              <a:avLst/>
              <a:gdLst/>
              <a:ahLst/>
              <a:rect l="l" t="t" r="r" b="b"/>
              <a:pathLst>
                <a:path w="280" h="585">
                  <a:moveTo>
                    <a:pt x="124" y="53"/>
                  </a:moveTo>
                  <a:lnTo>
                    <a:pt x="120" y="55"/>
                  </a:lnTo>
                  <a:lnTo>
                    <a:pt x="116" y="63"/>
                  </a:lnTo>
                  <a:lnTo>
                    <a:pt x="113" y="66"/>
                  </a:lnTo>
                  <a:lnTo>
                    <a:pt x="109" y="72"/>
                  </a:lnTo>
                  <a:lnTo>
                    <a:pt x="103" y="80"/>
                  </a:lnTo>
                  <a:lnTo>
                    <a:pt x="97" y="87"/>
                  </a:lnTo>
                  <a:lnTo>
                    <a:pt x="92" y="97"/>
                  </a:lnTo>
                  <a:lnTo>
                    <a:pt x="84" y="106"/>
                  </a:lnTo>
                  <a:lnTo>
                    <a:pt x="82" y="112"/>
                  </a:lnTo>
                  <a:lnTo>
                    <a:pt x="78" y="118"/>
                  </a:lnTo>
                  <a:lnTo>
                    <a:pt x="76" y="123"/>
                  </a:lnTo>
                  <a:lnTo>
                    <a:pt x="73" y="131"/>
                  </a:lnTo>
                  <a:lnTo>
                    <a:pt x="69" y="137"/>
                  </a:lnTo>
                  <a:lnTo>
                    <a:pt x="65" y="142"/>
                  </a:lnTo>
                  <a:lnTo>
                    <a:pt x="61" y="150"/>
                  </a:lnTo>
                  <a:lnTo>
                    <a:pt x="59" y="158"/>
                  </a:lnTo>
                  <a:lnTo>
                    <a:pt x="56" y="165"/>
                  </a:lnTo>
                  <a:lnTo>
                    <a:pt x="54" y="173"/>
                  </a:lnTo>
                  <a:lnTo>
                    <a:pt x="50" y="180"/>
                  </a:lnTo>
                  <a:lnTo>
                    <a:pt x="48" y="190"/>
                  </a:lnTo>
                  <a:lnTo>
                    <a:pt x="44" y="198"/>
                  </a:lnTo>
                  <a:lnTo>
                    <a:pt x="40" y="205"/>
                  </a:lnTo>
                  <a:lnTo>
                    <a:pt x="37" y="215"/>
                  </a:lnTo>
                  <a:lnTo>
                    <a:pt x="33" y="224"/>
                  </a:lnTo>
                  <a:lnTo>
                    <a:pt x="31" y="232"/>
                  </a:lnTo>
                  <a:lnTo>
                    <a:pt x="27" y="241"/>
                  </a:lnTo>
                  <a:lnTo>
                    <a:pt x="25" y="251"/>
                  </a:lnTo>
                  <a:lnTo>
                    <a:pt x="21" y="262"/>
                  </a:lnTo>
                  <a:lnTo>
                    <a:pt x="19" y="272"/>
                  </a:lnTo>
                  <a:lnTo>
                    <a:pt x="18" y="281"/>
                  </a:lnTo>
                  <a:lnTo>
                    <a:pt x="16" y="293"/>
                  </a:lnTo>
                  <a:lnTo>
                    <a:pt x="14" y="304"/>
                  </a:lnTo>
                  <a:lnTo>
                    <a:pt x="10" y="315"/>
                  </a:lnTo>
                  <a:lnTo>
                    <a:pt x="10" y="327"/>
                  </a:lnTo>
                  <a:lnTo>
                    <a:pt x="8" y="338"/>
                  </a:lnTo>
                  <a:lnTo>
                    <a:pt x="6" y="351"/>
                  </a:lnTo>
                  <a:lnTo>
                    <a:pt x="4" y="361"/>
                  </a:lnTo>
                  <a:lnTo>
                    <a:pt x="4" y="374"/>
                  </a:lnTo>
                  <a:lnTo>
                    <a:pt x="2" y="386"/>
                  </a:lnTo>
                  <a:lnTo>
                    <a:pt x="2" y="399"/>
                  </a:lnTo>
                  <a:lnTo>
                    <a:pt x="0" y="410"/>
                  </a:lnTo>
                  <a:lnTo>
                    <a:pt x="0" y="424"/>
                  </a:lnTo>
                  <a:lnTo>
                    <a:pt x="0" y="437"/>
                  </a:lnTo>
                  <a:lnTo>
                    <a:pt x="2" y="450"/>
                  </a:lnTo>
                  <a:lnTo>
                    <a:pt x="2" y="464"/>
                  </a:lnTo>
                  <a:lnTo>
                    <a:pt x="2" y="479"/>
                  </a:lnTo>
                  <a:lnTo>
                    <a:pt x="4" y="492"/>
                  </a:lnTo>
                  <a:lnTo>
                    <a:pt x="6" y="507"/>
                  </a:lnTo>
                  <a:lnTo>
                    <a:pt x="6" y="521"/>
                  </a:lnTo>
                  <a:lnTo>
                    <a:pt x="10" y="536"/>
                  </a:lnTo>
                  <a:lnTo>
                    <a:pt x="12" y="549"/>
                  </a:lnTo>
                  <a:lnTo>
                    <a:pt x="16" y="566"/>
                  </a:lnTo>
                  <a:lnTo>
                    <a:pt x="18" y="568"/>
                  </a:lnTo>
                  <a:lnTo>
                    <a:pt x="21" y="570"/>
                  </a:lnTo>
                  <a:lnTo>
                    <a:pt x="25" y="572"/>
                  </a:lnTo>
                  <a:lnTo>
                    <a:pt x="31" y="574"/>
                  </a:lnTo>
                  <a:lnTo>
                    <a:pt x="38" y="578"/>
                  </a:lnTo>
                  <a:lnTo>
                    <a:pt x="46" y="580"/>
                  </a:lnTo>
                  <a:lnTo>
                    <a:pt x="56" y="583"/>
                  </a:lnTo>
                  <a:lnTo>
                    <a:pt x="63" y="583"/>
                  </a:lnTo>
                  <a:lnTo>
                    <a:pt x="73" y="585"/>
                  </a:lnTo>
                  <a:lnTo>
                    <a:pt x="78" y="583"/>
                  </a:lnTo>
                  <a:lnTo>
                    <a:pt x="82" y="583"/>
                  </a:lnTo>
                  <a:lnTo>
                    <a:pt x="88" y="583"/>
                  </a:lnTo>
                  <a:lnTo>
                    <a:pt x="94" y="583"/>
                  </a:lnTo>
                  <a:lnTo>
                    <a:pt x="97" y="581"/>
                  </a:lnTo>
                  <a:lnTo>
                    <a:pt x="103" y="580"/>
                  </a:lnTo>
                  <a:lnTo>
                    <a:pt x="109" y="576"/>
                  </a:lnTo>
                  <a:lnTo>
                    <a:pt x="114" y="574"/>
                  </a:lnTo>
                  <a:lnTo>
                    <a:pt x="118" y="572"/>
                  </a:lnTo>
                  <a:lnTo>
                    <a:pt x="124" y="568"/>
                  </a:lnTo>
                  <a:lnTo>
                    <a:pt x="130" y="562"/>
                  </a:lnTo>
                  <a:lnTo>
                    <a:pt x="135" y="559"/>
                  </a:lnTo>
                  <a:lnTo>
                    <a:pt x="280" y="0"/>
                  </a:lnTo>
                  <a:lnTo>
                    <a:pt x="124" y="53"/>
                  </a:lnTo>
                  <a:lnTo>
                    <a:pt x="124" y="53"/>
                  </a:lnTo>
                  <a:close/>
                </a:path>
              </a:pathLst>
            </a:custGeom>
            <a:solidFill>
              <a:srgbClr val="999975"/>
            </a:solidFill>
            <a:ln w="9525">
              <a:noFill/>
            </a:ln>
          </p:spPr>
          <p:style>
            <a:lnRef idx="0"/>
            <a:fillRef idx="0"/>
            <a:effectRef idx="0"/>
            <a:fontRef idx="minor"/>
          </p:style>
        </p:sp>
        <p:sp>
          <p:nvSpPr>
            <p:cNvPr id="189" name="Freeform 23"/>
            <p:cNvSpPr/>
            <p:nvPr/>
          </p:nvSpPr>
          <p:spPr>
            <a:xfrm>
              <a:off x="7799400" y="1581120"/>
              <a:ext cx="347040" cy="234360"/>
            </a:xfrm>
            <a:custGeom>
              <a:avLst/>
              <a:gdLst/>
              <a:ahLst/>
              <a:rect l="l" t="t" r="r" b="b"/>
              <a:pathLst>
                <a:path w="437" h="297">
                  <a:moveTo>
                    <a:pt x="0" y="0"/>
                  </a:moveTo>
                  <a:lnTo>
                    <a:pt x="0" y="0"/>
                  </a:lnTo>
                  <a:lnTo>
                    <a:pt x="4" y="6"/>
                  </a:lnTo>
                  <a:lnTo>
                    <a:pt x="5" y="10"/>
                  </a:lnTo>
                  <a:lnTo>
                    <a:pt x="7" y="15"/>
                  </a:lnTo>
                  <a:lnTo>
                    <a:pt x="11" y="19"/>
                  </a:lnTo>
                  <a:lnTo>
                    <a:pt x="17" y="27"/>
                  </a:lnTo>
                  <a:lnTo>
                    <a:pt x="21" y="32"/>
                  </a:lnTo>
                  <a:lnTo>
                    <a:pt x="24" y="40"/>
                  </a:lnTo>
                  <a:lnTo>
                    <a:pt x="30" y="48"/>
                  </a:lnTo>
                  <a:lnTo>
                    <a:pt x="38" y="57"/>
                  </a:lnTo>
                  <a:lnTo>
                    <a:pt x="45" y="67"/>
                  </a:lnTo>
                  <a:lnTo>
                    <a:pt x="53" y="76"/>
                  </a:lnTo>
                  <a:lnTo>
                    <a:pt x="57" y="80"/>
                  </a:lnTo>
                  <a:lnTo>
                    <a:pt x="61" y="86"/>
                  </a:lnTo>
                  <a:lnTo>
                    <a:pt x="66" y="91"/>
                  </a:lnTo>
                  <a:lnTo>
                    <a:pt x="72" y="97"/>
                  </a:lnTo>
                  <a:lnTo>
                    <a:pt x="78" y="103"/>
                  </a:lnTo>
                  <a:lnTo>
                    <a:pt x="81" y="109"/>
                  </a:lnTo>
                  <a:lnTo>
                    <a:pt x="87" y="114"/>
                  </a:lnTo>
                  <a:lnTo>
                    <a:pt x="93" y="118"/>
                  </a:lnTo>
                  <a:lnTo>
                    <a:pt x="99" y="124"/>
                  </a:lnTo>
                  <a:lnTo>
                    <a:pt x="104" y="131"/>
                  </a:lnTo>
                  <a:lnTo>
                    <a:pt x="110" y="137"/>
                  </a:lnTo>
                  <a:lnTo>
                    <a:pt x="116" y="143"/>
                  </a:lnTo>
                  <a:lnTo>
                    <a:pt x="121" y="148"/>
                  </a:lnTo>
                  <a:lnTo>
                    <a:pt x="129" y="154"/>
                  </a:lnTo>
                  <a:lnTo>
                    <a:pt x="135" y="162"/>
                  </a:lnTo>
                  <a:lnTo>
                    <a:pt x="142" y="167"/>
                  </a:lnTo>
                  <a:lnTo>
                    <a:pt x="150" y="173"/>
                  </a:lnTo>
                  <a:lnTo>
                    <a:pt x="157" y="179"/>
                  </a:lnTo>
                  <a:lnTo>
                    <a:pt x="165" y="186"/>
                  </a:lnTo>
                  <a:lnTo>
                    <a:pt x="173" y="194"/>
                  </a:lnTo>
                  <a:lnTo>
                    <a:pt x="180" y="200"/>
                  </a:lnTo>
                  <a:lnTo>
                    <a:pt x="190" y="205"/>
                  </a:lnTo>
                  <a:lnTo>
                    <a:pt x="197" y="211"/>
                  </a:lnTo>
                  <a:lnTo>
                    <a:pt x="207" y="219"/>
                  </a:lnTo>
                  <a:lnTo>
                    <a:pt x="214" y="224"/>
                  </a:lnTo>
                  <a:lnTo>
                    <a:pt x="226" y="232"/>
                  </a:lnTo>
                  <a:lnTo>
                    <a:pt x="233" y="238"/>
                  </a:lnTo>
                  <a:lnTo>
                    <a:pt x="245" y="245"/>
                  </a:lnTo>
                  <a:lnTo>
                    <a:pt x="254" y="251"/>
                  </a:lnTo>
                  <a:lnTo>
                    <a:pt x="264" y="257"/>
                  </a:lnTo>
                  <a:lnTo>
                    <a:pt x="275" y="264"/>
                  </a:lnTo>
                  <a:lnTo>
                    <a:pt x="287" y="270"/>
                  </a:lnTo>
                  <a:lnTo>
                    <a:pt x="296" y="276"/>
                  </a:lnTo>
                  <a:lnTo>
                    <a:pt x="308" y="283"/>
                  </a:lnTo>
                  <a:lnTo>
                    <a:pt x="319" y="289"/>
                  </a:lnTo>
                  <a:lnTo>
                    <a:pt x="330" y="297"/>
                  </a:lnTo>
                  <a:lnTo>
                    <a:pt x="437" y="27"/>
                  </a:lnTo>
                  <a:lnTo>
                    <a:pt x="0" y="0"/>
                  </a:lnTo>
                  <a:lnTo>
                    <a:pt x="0" y="0"/>
                  </a:lnTo>
                  <a:close/>
                </a:path>
              </a:pathLst>
            </a:custGeom>
            <a:solidFill>
              <a:srgbClr val="b3b38a"/>
            </a:solidFill>
            <a:ln w="9525">
              <a:noFill/>
            </a:ln>
          </p:spPr>
          <p:style>
            <a:lnRef idx="0"/>
            <a:fillRef idx="0"/>
            <a:effectRef idx="0"/>
            <a:fontRef idx="minor"/>
          </p:style>
        </p:sp>
        <p:sp>
          <p:nvSpPr>
            <p:cNvPr id="190" name="Freeform 24"/>
            <p:cNvSpPr/>
            <p:nvPr/>
          </p:nvSpPr>
          <p:spPr>
            <a:xfrm>
              <a:off x="7999560" y="2012760"/>
              <a:ext cx="240480" cy="156600"/>
            </a:xfrm>
            <a:custGeom>
              <a:avLst/>
              <a:gdLst/>
              <a:ahLst/>
              <a:rect l="l" t="t" r="r" b="b"/>
              <a:pathLst>
                <a:path w="304" h="197">
                  <a:moveTo>
                    <a:pt x="53" y="0"/>
                  </a:moveTo>
                  <a:lnTo>
                    <a:pt x="55" y="2"/>
                  </a:lnTo>
                  <a:lnTo>
                    <a:pt x="58" y="4"/>
                  </a:lnTo>
                  <a:lnTo>
                    <a:pt x="64" y="7"/>
                  </a:lnTo>
                  <a:lnTo>
                    <a:pt x="68" y="11"/>
                  </a:lnTo>
                  <a:lnTo>
                    <a:pt x="76" y="17"/>
                  </a:lnTo>
                  <a:lnTo>
                    <a:pt x="83" y="23"/>
                  </a:lnTo>
                  <a:lnTo>
                    <a:pt x="95" y="30"/>
                  </a:lnTo>
                  <a:lnTo>
                    <a:pt x="98" y="32"/>
                  </a:lnTo>
                  <a:lnTo>
                    <a:pt x="102" y="36"/>
                  </a:lnTo>
                  <a:lnTo>
                    <a:pt x="108" y="40"/>
                  </a:lnTo>
                  <a:lnTo>
                    <a:pt x="114" y="43"/>
                  </a:lnTo>
                  <a:lnTo>
                    <a:pt x="119" y="47"/>
                  </a:lnTo>
                  <a:lnTo>
                    <a:pt x="125" y="51"/>
                  </a:lnTo>
                  <a:lnTo>
                    <a:pt x="131" y="55"/>
                  </a:lnTo>
                  <a:lnTo>
                    <a:pt x="136" y="59"/>
                  </a:lnTo>
                  <a:lnTo>
                    <a:pt x="142" y="62"/>
                  </a:lnTo>
                  <a:lnTo>
                    <a:pt x="148" y="68"/>
                  </a:lnTo>
                  <a:lnTo>
                    <a:pt x="155" y="72"/>
                  </a:lnTo>
                  <a:lnTo>
                    <a:pt x="161" y="78"/>
                  </a:lnTo>
                  <a:lnTo>
                    <a:pt x="167" y="81"/>
                  </a:lnTo>
                  <a:lnTo>
                    <a:pt x="172" y="87"/>
                  </a:lnTo>
                  <a:lnTo>
                    <a:pt x="180" y="91"/>
                  </a:lnTo>
                  <a:lnTo>
                    <a:pt x="186" y="97"/>
                  </a:lnTo>
                  <a:lnTo>
                    <a:pt x="191" y="100"/>
                  </a:lnTo>
                  <a:lnTo>
                    <a:pt x="197" y="104"/>
                  </a:lnTo>
                  <a:lnTo>
                    <a:pt x="203" y="110"/>
                  </a:lnTo>
                  <a:lnTo>
                    <a:pt x="209" y="114"/>
                  </a:lnTo>
                  <a:lnTo>
                    <a:pt x="214" y="118"/>
                  </a:lnTo>
                  <a:lnTo>
                    <a:pt x="220" y="123"/>
                  </a:lnTo>
                  <a:lnTo>
                    <a:pt x="226" y="127"/>
                  </a:lnTo>
                  <a:lnTo>
                    <a:pt x="233" y="131"/>
                  </a:lnTo>
                  <a:lnTo>
                    <a:pt x="237" y="135"/>
                  </a:lnTo>
                  <a:lnTo>
                    <a:pt x="243" y="140"/>
                  </a:lnTo>
                  <a:lnTo>
                    <a:pt x="248" y="144"/>
                  </a:lnTo>
                  <a:lnTo>
                    <a:pt x="254" y="148"/>
                  </a:lnTo>
                  <a:lnTo>
                    <a:pt x="264" y="156"/>
                  </a:lnTo>
                  <a:lnTo>
                    <a:pt x="273" y="163"/>
                  </a:lnTo>
                  <a:lnTo>
                    <a:pt x="281" y="171"/>
                  </a:lnTo>
                  <a:lnTo>
                    <a:pt x="286" y="177"/>
                  </a:lnTo>
                  <a:lnTo>
                    <a:pt x="292" y="182"/>
                  </a:lnTo>
                  <a:lnTo>
                    <a:pt x="298" y="186"/>
                  </a:lnTo>
                  <a:lnTo>
                    <a:pt x="304" y="194"/>
                  </a:lnTo>
                  <a:lnTo>
                    <a:pt x="304" y="197"/>
                  </a:lnTo>
                  <a:lnTo>
                    <a:pt x="300" y="196"/>
                  </a:lnTo>
                  <a:lnTo>
                    <a:pt x="296" y="196"/>
                  </a:lnTo>
                  <a:lnTo>
                    <a:pt x="290" y="194"/>
                  </a:lnTo>
                  <a:lnTo>
                    <a:pt x="283" y="194"/>
                  </a:lnTo>
                  <a:lnTo>
                    <a:pt x="273" y="190"/>
                  </a:lnTo>
                  <a:lnTo>
                    <a:pt x="266" y="188"/>
                  </a:lnTo>
                  <a:lnTo>
                    <a:pt x="262" y="186"/>
                  </a:lnTo>
                  <a:lnTo>
                    <a:pt x="256" y="184"/>
                  </a:lnTo>
                  <a:lnTo>
                    <a:pt x="250" y="184"/>
                  </a:lnTo>
                  <a:lnTo>
                    <a:pt x="247" y="182"/>
                  </a:lnTo>
                  <a:lnTo>
                    <a:pt x="241" y="180"/>
                  </a:lnTo>
                  <a:lnTo>
                    <a:pt x="235" y="178"/>
                  </a:lnTo>
                  <a:lnTo>
                    <a:pt x="228" y="177"/>
                  </a:lnTo>
                  <a:lnTo>
                    <a:pt x="222" y="175"/>
                  </a:lnTo>
                  <a:lnTo>
                    <a:pt x="216" y="173"/>
                  </a:lnTo>
                  <a:lnTo>
                    <a:pt x="210" y="171"/>
                  </a:lnTo>
                  <a:lnTo>
                    <a:pt x="203" y="169"/>
                  </a:lnTo>
                  <a:lnTo>
                    <a:pt x="197" y="167"/>
                  </a:lnTo>
                  <a:lnTo>
                    <a:pt x="190" y="163"/>
                  </a:lnTo>
                  <a:lnTo>
                    <a:pt x="184" y="161"/>
                  </a:lnTo>
                  <a:lnTo>
                    <a:pt x="176" y="159"/>
                  </a:lnTo>
                  <a:lnTo>
                    <a:pt x="171" y="158"/>
                  </a:lnTo>
                  <a:lnTo>
                    <a:pt x="163" y="154"/>
                  </a:lnTo>
                  <a:lnTo>
                    <a:pt x="157" y="152"/>
                  </a:lnTo>
                  <a:lnTo>
                    <a:pt x="150" y="152"/>
                  </a:lnTo>
                  <a:lnTo>
                    <a:pt x="144" y="150"/>
                  </a:lnTo>
                  <a:lnTo>
                    <a:pt x="136" y="146"/>
                  </a:lnTo>
                  <a:lnTo>
                    <a:pt x="131" y="144"/>
                  </a:lnTo>
                  <a:lnTo>
                    <a:pt x="123" y="140"/>
                  </a:lnTo>
                  <a:lnTo>
                    <a:pt x="117" y="138"/>
                  </a:lnTo>
                  <a:lnTo>
                    <a:pt x="110" y="137"/>
                  </a:lnTo>
                  <a:lnTo>
                    <a:pt x="104" y="135"/>
                  </a:lnTo>
                  <a:lnTo>
                    <a:pt x="96" y="131"/>
                  </a:lnTo>
                  <a:lnTo>
                    <a:pt x="91" y="129"/>
                  </a:lnTo>
                  <a:lnTo>
                    <a:pt x="85" y="127"/>
                  </a:lnTo>
                  <a:lnTo>
                    <a:pt x="77" y="125"/>
                  </a:lnTo>
                  <a:lnTo>
                    <a:pt x="72" y="123"/>
                  </a:lnTo>
                  <a:lnTo>
                    <a:pt x="66" y="121"/>
                  </a:lnTo>
                  <a:lnTo>
                    <a:pt x="62" y="119"/>
                  </a:lnTo>
                  <a:lnTo>
                    <a:pt x="57" y="118"/>
                  </a:lnTo>
                  <a:lnTo>
                    <a:pt x="51" y="116"/>
                  </a:lnTo>
                  <a:lnTo>
                    <a:pt x="47" y="114"/>
                  </a:lnTo>
                  <a:lnTo>
                    <a:pt x="41" y="112"/>
                  </a:lnTo>
                  <a:lnTo>
                    <a:pt x="36" y="110"/>
                  </a:lnTo>
                  <a:lnTo>
                    <a:pt x="32" y="108"/>
                  </a:lnTo>
                  <a:lnTo>
                    <a:pt x="28" y="106"/>
                  </a:lnTo>
                  <a:lnTo>
                    <a:pt x="20" y="104"/>
                  </a:lnTo>
                  <a:lnTo>
                    <a:pt x="15" y="102"/>
                  </a:lnTo>
                  <a:lnTo>
                    <a:pt x="9" y="99"/>
                  </a:lnTo>
                  <a:lnTo>
                    <a:pt x="7" y="99"/>
                  </a:lnTo>
                  <a:lnTo>
                    <a:pt x="3" y="99"/>
                  </a:lnTo>
                  <a:lnTo>
                    <a:pt x="0" y="11"/>
                  </a:lnTo>
                  <a:lnTo>
                    <a:pt x="53" y="0"/>
                  </a:lnTo>
                  <a:lnTo>
                    <a:pt x="53" y="0"/>
                  </a:lnTo>
                  <a:close/>
                </a:path>
              </a:pathLst>
            </a:custGeom>
            <a:solidFill>
              <a:srgbClr val="660099"/>
            </a:solidFill>
            <a:ln w="9525">
              <a:noFill/>
            </a:ln>
          </p:spPr>
          <p:style>
            <a:lnRef idx="0"/>
            <a:fillRef idx="0"/>
            <a:effectRef idx="0"/>
            <a:fontRef idx="minor"/>
          </p:style>
        </p:sp>
        <p:sp>
          <p:nvSpPr>
            <p:cNvPr id="191" name="Freeform 25"/>
            <p:cNvSpPr/>
            <p:nvPr/>
          </p:nvSpPr>
          <p:spPr>
            <a:xfrm>
              <a:off x="7953480" y="1903320"/>
              <a:ext cx="111960" cy="189720"/>
            </a:xfrm>
            <a:custGeom>
              <a:avLst/>
              <a:gdLst/>
              <a:ahLst/>
              <a:rect l="l" t="t" r="r" b="b"/>
              <a:pathLst>
                <a:path w="140" h="239">
                  <a:moveTo>
                    <a:pt x="19" y="0"/>
                  </a:moveTo>
                  <a:lnTo>
                    <a:pt x="0" y="65"/>
                  </a:lnTo>
                  <a:lnTo>
                    <a:pt x="0" y="66"/>
                  </a:lnTo>
                  <a:lnTo>
                    <a:pt x="1" y="70"/>
                  </a:lnTo>
                  <a:lnTo>
                    <a:pt x="1" y="76"/>
                  </a:lnTo>
                  <a:lnTo>
                    <a:pt x="3" y="85"/>
                  </a:lnTo>
                  <a:lnTo>
                    <a:pt x="3" y="89"/>
                  </a:lnTo>
                  <a:lnTo>
                    <a:pt x="7" y="95"/>
                  </a:lnTo>
                  <a:lnTo>
                    <a:pt x="7" y="101"/>
                  </a:lnTo>
                  <a:lnTo>
                    <a:pt x="9" y="106"/>
                  </a:lnTo>
                  <a:lnTo>
                    <a:pt x="11" y="112"/>
                  </a:lnTo>
                  <a:lnTo>
                    <a:pt x="13" y="120"/>
                  </a:lnTo>
                  <a:lnTo>
                    <a:pt x="15" y="127"/>
                  </a:lnTo>
                  <a:lnTo>
                    <a:pt x="17" y="135"/>
                  </a:lnTo>
                  <a:lnTo>
                    <a:pt x="19" y="141"/>
                  </a:lnTo>
                  <a:lnTo>
                    <a:pt x="20" y="148"/>
                  </a:lnTo>
                  <a:lnTo>
                    <a:pt x="22" y="156"/>
                  </a:lnTo>
                  <a:lnTo>
                    <a:pt x="26" y="163"/>
                  </a:lnTo>
                  <a:lnTo>
                    <a:pt x="28" y="169"/>
                  </a:lnTo>
                  <a:lnTo>
                    <a:pt x="30" y="177"/>
                  </a:lnTo>
                  <a:lnTo>
                    <a:pt x="34" y="184"/>
                  </a:lnTo>
                  <a:lnTo>
                    <a:pt x="36" y="192"/>
                  </a:lnTo>
                  <a:lnTo>
                    <a:pt x="38" y="199"/>
                  </a:lnTo>
                  <a:lnTo>
                    <a:pt x="41" y="205"/>
                  </a:lnTo>
                  <a:lnTo>
                    <a:pt x="43" y="211"/>
                  </a:lnTo>
                  <a:lnTo>
                    <a:pt x="47" y="218"/>
                  </a:lnTo>
                  <a:lnTo>
                    <a:pt x="49" y="222"/>
                  </a:lnTo>
                  <a:lnTo>
                    <a:pt x="53" y="228"/>
                  </a:lnTo>
                  <a:lnTo>
                    <a:pt x="57" y="234"/>
                  </a:lnTo>
                  <a:lnTo>
                    <a:pt x="60" y="239"/>
                  </a:lnTo>
                  <a:lnTo>
                    <a:pt x="60" y="237"/>
                  </a:lnTo>
                  <a:lnTo>
                    <a:pt x="62" y="234"/>
                  </a:lnTo>
                  <a:lnTo>
                    <a:pt x="64" y="230"/>
                  </a:lnTo>
                  <a:lnTo>
                    <a:pt x="68" y="224"/>
                  </a:lnTo>
                  <a:lnTo>
                    <a:pt x="70" y="217"/>
                  </a:lnTo>
                  <a:lnTo>
                    <a:pt x="76" y="207"/>
                  </a:lnTo>
                  <a:lnTo>
                    <a:pt x="77" y="201"/>
                  </a:lnTo>
                  <a:lnTo>
                    <a:pt x="81" y="196"/>
                  </a:lnTo>
                  <a:lnTo>
                    <a:pt x="83" y="192"/>
                  </a:lnTo>
                  <a:lnTo>
                    <a:pt x="87" y="186"/>
                  </a:lnTo>
                  <a:lnTo>
                    <a:pt x="91" y="180"/>
                  </a:lnTo>
                  <a:lnTo>
                    <a:pt x="93" y="173"/>
                  </a:lnTo>
                  <a:lnTo>
                    <a:pt x="95" y="167"/>
                  </a:lnTo>
                  <a:lnTo>
                    <a:pt x="98" y="160"/>
                  </a:lnTo>
                  <a:lnTo>
                    <a:pt x="102" y="152"/>
                  </a:lnTo>
                  <a:lnTo>
                    <a:pt x="106" y="144"/>
                  </a:lnTo>
                  <a:lnTo>
                    <a:pt x="110" y="137"/>
                  </a:lnTo>
                  <a:lnTo>
                    <a:pt x="114" y="131"/>
                  </a:lnTo>
                  <a:lnTo>
                    <a:pt x="115" y="123"/>
                  </a:lnTo>
                  <a:lnTo>
                    <a:pt x="119" y="114"/>
                  </a:lnTo>
                  <a:lnTo>
                    <a:pt x="123" y="106"/>
                  </a:lnTo>
                  <a:lnTo>
                    <a:pt x="127" y="99"/>
                  </a:lnTo>
                  <a:lnTo>
                    <a:pt x="129" y="89"/>
                  </a:lnTo>
                  <a:lnTo>
                    <a:pt x="133" y="82"/>
                  </a:lnTo>
                  <a:lnTo>
                    <a:pt x="136" y="72"/>
                  </a:lnTo>
                  <a:lnTo>
                    <a:pt x="140" y="65"/>
                  </a:lnTo>
                  <a:lnTo>
                    <a:pt x="19" y="0"/>
                  </a:lnTo>
                  <a:lnTo>
                    <a:pt x="19" y="0"/>
                  </a:lnTo>
                  <a:close/>
                </a:path>
              </a:pathLst>
            </a:custGeom>
            <a:solidFill>
              <a:srgbClr val="b3b38a"/>
            </a:solidFill>
            <a:ln w="9525">
              <a:noFill/>
            </a:ln>
          </p:spPr>
          <p:style>
            <a:lnRef idx="0"/>
            <a:fillRef idx="0"/>
            <a:effectRef idx="0"/>
            <a:fontRef idx="minor"/>
          </p:style>
        </p:sp>
        <p:sp>
          <p:nvSpPr>
            <p:cNvPr id="192" name="Freeform 26"/>
            <p:cNvSpPr/>
            <p:nvPr/>
          </p:nvSpPr>
          <p:spPr>
            <a:xfrm>
              <a:off x="7951680" y="1569960"/>
              <a:ext cx="326160" cy="420120"/>
            </a:xfrm>
            <a:custGeom>
              <a:avLst/>
              <a:gdLst/>
              <a:ahLst/>
              <a:rect l="l" t="t" r="r" b="b"/>
              <a:pathLst>
                <a:path w="412" h="528">
                  <a:moveTo>
                    <a:pt x="207" y="0"/>
                  </a:moveTo>
                  <a:lnTo>
                    <a:pt x="412" y="13"/>
                  </a:lnTo>
                  <a:lnTo>
                    <a:pt x="133" y="507"/>
                  </a:lnTo>
                  <a:lnTo>
                    <a:pt x="131" y="507"/>
                  </a:lnTo>
                  <a:lnTo>
                    <a:pt x="129" y="509"/>
                  </a:lnTo>
                  <a:lnTo>
                    <a:pt x="125" y="511"/>
                  </a:lnTo>
                  <a:lnTo>
                    <a:pt x="121" y="513"/>
                  </a:lnTo>
                  <a:lnTo>
                    <a:pt x="116" y="517"/>
                  </a:lnTo>
                  <a:lnTo>
                    <a:pt x="108" y="519"/>
                  </a:lnTo>
                  <a:lnTo>
                    <a:pt x="98" y="523"/>
                  </a:lnTo>
                  <a:lnTo>
                    <a:pt x="93" y="524"/>
                  </a:lnTo>
                  <a:lnTo>
                    <a:pt x="81" y="526"/>
                  </a:lnTo>
                  <a:lnTo>
                    <a:pt x="72" y="528"/>
                  </a:lnTo>
                  <a:lnTo>
                    <a:pt x="68" y="528"/>
                  </a:lnTo>
                  <a:lnTo>
                    <a:pt x="62" y="528"/>
                  </a:lnTo>
                  <a:lnTo>
                    <a:pt x="57" y="528"/>
                  </a:lnTo>
                  <a:lnTo>
                    <a:pt x="51" y="528"/>
                  </a:lnTo>
                  <a:lnTo>
                    <a:pt x="45" y="528"/>
                  </a:lnTo>
                  <a:lnTo>
                    <a:pt x="40" y="528"/>
                  </a:lnTo>
                  <a:lnTo>
                    <a:pt x="36" y="526"/>
                  </a:lnTo>
                  <a:lnTo>
                    <a:pt x="30" y="526"/>
                  </a:lnTo>
                  <a:lnTo>
                    <a:pt x="24" y="524"/>
                  </a:lnTo>
                  <a:lnTo>
                    <a:pt x="19" y="523"/>
                  </a:lnTo>
                  <a:lnTo>
                    <a:pt x="13" y="521"/>
                  </a:lnTo>
                  <a:lnTo>
                    <a:pt x="9" y="519"/>
                  </a:lnTo>
                  <a:lnTo>
                    <a:pt x="9" y="517"/>
                  </a:lnTo>
                  <a:lnTo>
                    <a:pt x="9" y="515"/>
                  </a:lnTo>
                  <a:lnTo>
                    <a:pt x="7" y="511"/>
                  </a:lnTo>
                  <a:lnTo>
                    <a:pt x="5" y="505"/>
                  </a:lnTo>
                  <a:lnTo>
                    <a:pt x="5" y="500"/>
                  </a:lnTo>
                  <a:lnTo>
                    <a:pt x="5" y="492"/>
                  </a:lnTo>
                  <a:lnTo>
                    <a:pt x="3" y="483"/>
                  </a:lnTo>
                  <a:lnTo>
                    <a:pt x="3" y="473"/>
                  </a:lnTo>
                  <a:lnTo>
                    <a:pt x="2" y="467"/>
                  </a:lnTo>
                  <a:lnTo>
                    <a:pt x="2" y="462"/>
                  </a:lnTo>
                  <a:lnTo>
                    <a:pt x="0" y="456"/>
                  </a:lnTo>
                  <a:lnTo>
                    <a:pt x="0" y="450"/>
                  </a:lnTo>
                  <a:lnTo>
                    <a:pt x="0" y="445"/>
                  </a:lnTo>
                  <a:lnTo>
                    <a:pt x="0" y="437"/>
                  </a:lnTo>
                  <a:lnTo>
                    <a:pt x="0" y="431"/>
                  </a:lnTo>
                  <a:lnTo>
                    <a:pt x="0" y="426"/>
                  </a:lnTo>
                  <a:lnTo>
                    <a:pt x="0" y="418"/>
                  </a:lnTo>
                  <a:lnTo>
                    <a:pt x="0" y="410"/>
                  </a:lnTo>
                  <a:lnTo>
                    <a:pt x="0" y="403"/>
                  </a:lnTo>
                  <a:lnTo>
                    <a:pt x="0" y="395"/>
                  </a:lnTo>
                  <a:lnTo>
                    <a:pt x="0" y="388"/>
                  </a:lnTo>
                  <a:lnTo>
                    <a:pt x="2" y="380"/>
                  </a:lnTo>
                  <a:lnTo>
                    <a:pt x="2" y="372"/>
                  </a:lnTo>
                  <a:lnTo>
                    <a:pt x="3" y="365"/>
                  </a:lnTo>
                  <a:lnTo>
                    <a:pt x="3" y="355"/>
                  </a:lnTo>
                  <a:lnTo>
                    <a:pt x="5" y="348"/>
                  </a:lnTo>
                  <a:lnTo>
                    <a:pt x="5" y="340"/>
                  </a:lnTo>
                  <a:lnTo>
                    <a:pt x="7" y="331"/>
                  </a:lnTo>
                  <a:lnTo>
                    <a:pt x="9" y="321"/>
                  </a:lnTo>
                  <a:lnTo>
                    <a:pt x="9" y="313"/>
                  </a:lnTo>
                  <a:lnTo>
                    <a:pt x="13" y="304"/>
                  </a:lnTo>
                  <a:lnTo>
                    <a:pt x="15" y="296"/>
                  </a:lnTo>
                  <a:lnTo>
                    <a:pt x="17" y="287"/>
                  </a:lnTo>
                  <a:lnTo>
                    <a:pt x="19" y="277"/>
                  </a:lnTo>
                  <a:lnTo>
                    <a:pt x="22" y="268"/>
                  </a:lnTo>
                  <a:lnTo>
                    <a:pt x="26" y="260"/>
                  </a:lnTo>
                  <a:lnTo>
                    <a:pt x="28" y="251"/>
                  </a:lnTo>
                  <a:lnTo>
                    <a:pt x="32" y="241"/>
                  </a:lnTo>
                  <a:lnTo>
                    <a:pt x="36" y="232"/>
                  </a:lnTo>
                  <a:lnTo>
                    <a:pt x="40" y="224"/>
                  </a:lnTo>
                  <a:lnTo>
                    <a:pt x="43" y="215"/>
                  </a:lnTo>
                  <a:lnTo>
                    <a:pt x="49" y="205"/>
                  </a:lnTo>
                  <a:lnTo>
                    <a:pt x="53" y="196"/>
                  </a:lnTo>
                  <a:lnTo>
                    <a:pt x="59" y="188"/>
                  </a:lnTo>
                  <a:lnTo>
                    <a:pt x="64" y="179"/>
                  </a:lnTo>
                  <a:lnTo>
                    <a:pt x="68" y="169"/>
                  </a:lnTo>
                  <a:lnTo>
                    <a:pt x="74" y="160"/>
                  </a:lnTo>
                  <a:lnTo>
                    <a:pt x="81" y="152"/>
                  </a:lnTo>
                  <a:lnTo>
                    <a:pt x="87" y="142"/>
                  </a:lnTo>
                  <a:lnTo>
                    <a:pt x="95" y="135"/>
                  </a:lnTo>
                  <a:lnTo>
                    <a:pt x="100" y="127"/>
                  </a:lnTo>
                  <a:lnTo>
                    <a:pt x="110" y="118"/>
                  </a:lnTo>
                  <a:lnTo>
                    <a:pt x="117" y="110"/>
                  </a:lnTo>
                  <a:lnTo>
                    <a:pt x="125" y="101"/>
                  </a:lnTo>
                  <a:lnTo>
                    <a:pt x="133" y="93"/>
                  </a:lnTo>
                  <a:lnTo>
                    <a:pt x="142" y="85"/>
                  </a:lnTo>
                  <a:lnTo>
                    <a:pt x="207" y="0"/>
                  </a:lnTo>
                  <a:lnTo>
                    <a:pt x="207" y="0"/>
                  </a:lnTo>
                  <a:close/>
                </a:path>
              </a:pathLst>
            </a:custGeom>
            <a:solidFill>
              <a:srgbClr val="e6e6b0"/>
            </a:solidFill>
            <a:ln w="9525">
              <a:noFill/>
            </a:ln>
          </p:spPr>
          <p:style>
            <a:lnRef idx="0"/>
            <a:fillRef idx="0"/>
            <a:effectRef idx="0"/>
            <a:fontRef idx="minor"/>
          </p:style>
        </p:sp>
        <p:sp>
          <p:nvSpPr>
            <p:cNvPr id="193" name="Freeform 27"/>
            <p:cNvSpPr/>
            <p:nvPr/>
          </p:nvSpPr>
          <p:spPr>
            <a:xfrm>
              <a:off x="7720200" y="1366920"/>
              <a:ext cx="558000" cy="289800"/>
            </a:xfrm>
            <a:custGeom>
              <a:avLst/>
              <a:gdLst/>
              <a:ahLst/>
              <a:rect l="l" t="t" r="r" b="b"/>
              <a:pathLst>
                <a:path w="705" h="365">
                  <a:moveTo>
                    <a:pt x="705" y="270"/>
                  </a:moveTo>
                  <a:lnTo>
                    <a:pt x="701" y="268"/>
                  </a:lnTo>
                  <a:lnTo>
                    <a:pt x="697" y="264"/>
                  </a:lnTo>
                  <a:lnTo>
                    <a:pt x="694" y="263"/>
                  </a:lnTo>
                  <a:lnTo>
                    <a:pt x="690" y="261"/>
                  </a:lnTo>
                  <a:lnTo>
                    <a:pt x="684" y="257"/>
                  </a:lnTo>
                  <a:lnTo>
                    <a:pt x="680" y="257"/>
                  </a:lnTo>
                  <a:lnTo>
                    <a:pt x="673" y="251"/>
                  </a:lnTo>
                  <a:lnTo>
                    <a:pt x="665" y="247"/>
                  </a:lnTo>
                  <a:lnTo>
                    <a:pt x="657" y="244"/>
                  </a:lnTo>
                  <a:lnTo>
                    <a:pt x="652" y="240"/>
                  </a:lnTo>
                  <a:lnTo>
                    <a:pt x="642" y="234"/>
                  </a:lnTo>
                  <a:lnTo>
                    <a:pt x="633" y="230"/>
                  </a:lnTo>
                  <a:lnTo>
                    <a:pt x="623" y="226"/>
                  </a:lnTo>
                  <a:lnTo>
                    <a:pt x="614" y="221"/>
                  </a:lnTo>
                  <a:lnTo>
                    <a:pt x="602" y="215"/>
                  </a:lnTo>
                  <a:lnTo>
                    <a:pt x="593" y="209"/>
                  </a:lnTo>
                  <a:lnTo>
                    <a:pt x="581" y="202"/>
                  </a:lnTo>
                  <a:lnTo>
                    <a:pt x="570" y="196"/>
                  </a:lnTo>
                  <a:lnTo>
                    <a:pt x="557" y="190"/>
                  </a:lnTo>
                  <a:lnTo>
                    <a:pt x="545" y="185"/>
                  </a:lnTo>
                  <a:lnTo>
                    <a:pt x="532" y="177"/>
                  </a:lnTo>
                  <a:lnTo>
                    <a:pt x="521" y="171"/>
                  </a:lnTo>
                  <a:lnTo>
                    <a:pt x="507" y="166"/>
                  </a:lnTo>
                  <a:lnTo>
                    <a:pt x="494" y="158"/>
                  </a:lnTo>
                  <a:lnTo>
                    <a:pt x="481" y="150"/>
                  </a:lnTo>
                  <a:lnTo>
                    <a:pt x="467" y="145"/>
                  </a:lnTo>
                  <a:lnTo>
                    <a:pt x="452" y="137"/>
                  </a:lnTo>
                  <a:lnTo>
                    <a:pt x="439" y="131"/>
                  </a:lnTo>
                  <a:lnTo>
                    <a:pt x="426" y="124"/>
                  </a:lnTo>
                  <a:lnTo>
                    <a:pt x="412" y="118"/>
                  </a:lnTo>
                  <a:lnTo>
                    <a:pt x="397" y="111"/>
                  </a:lnTo>
                  <a:lnTo>
                    <a:pt x="382" y="105"/>
                  </a:lnTo>
                  <a:lnTo>
                    <a:pt x="367" y="97"/>
                  </a:lnTo>
                  <a:lnTo>
                    <a:pt x="353" y="92"/>
                  </a:lnTo>
                  <a:lnTo>
                    <a:pt x="338" y="84"/>
                  </a:lnTo>
                  <a:lnTo>
                    <a:pt x="325" y="78"/>
                  </a:lnTo>
                  <a:lnTo>
                    <a:pt x="312" y="73"/>
                  </a:lnTo>
                  <a:lnTo>
                    <a:pt x="298" y="67"/>
                  </a:lnTo>
                  <a:lnTo>
                    <a:pt x="283" y="59"/>
                  </a:lnTo>
                  <a:lnTo>
                    <a:pt x="270" y="54"/>
                  </a:lnTo>
                  <a:lnTo>
                    <a:pt x="255" y="48"/>
                  </a:lnTo>
                  <a:lnTo>
                    <a:pt x="241" y="44"/>
                  </a:lnTo>
                  <a:lnTo>
                    <a:pt x="228" y="38"/>
                  </a:lnTo>
                  <a:lnTo>
                    <a:pt x="217" y="35"/>
                  </a:lnTo>
                  <a:lnTo>
                    <a:pt x="203" y="29"/>
                  </a:lnTo>
                  <a:lnTo>
                    <a:pt x="192" y="25"/>
                  </a:lnTo>
                  <a:lnTo>
                    <a:pt x="181" y="21"/>
                  </a:lnTo>
                  <a:lnTo>
                    <a:pt x="169" y="17"/>
                  </a:lnTo>
                  <a:lnTo>
                    <a:pt x="158" y="14"/>
                  </a:lnTo>
                  <a:lnTo>
                    <a:pt x="146" y="12"/>
                  </a:lnTo>
                  <a:lnTo>
                    <a:pt x="135" y="10"/>
                  </a:lnTo>
                  <a:lnTo>
                    <a:pt x="125" y="6"/>
                  </a:lnTo>
                  <a:lnTo>
                    <a:pt x="118" y="4"/>
                  </a:lnTo>
                  <a:lnTo>
                    <a:pt x="108" y="4"/>
                  </a:lnTo>
                  <a:lnTo>
                    <a:pt x="99" y="2"/>
                  </a:lnTo>
                  <a:lnTo>
                    <a:pt x="93" y="0"/>
                  </a:lnTo>
                  <a:lnTo>
                    <a:pt x="84" y="0"/>
                  </a:lnTo>
                  <a:lnTo>
                    <a:pt x="78" y="2"/>
                  </a:lnTo>
                  <a:lnTo>
                    <a:pt x="72" y="2"/>
                  </a:lnTo>
                  <a:lnTo>
                    <a:pt x="67" y="4"/>
                  </a:lnTo>
                  <a:lnTo>
                    <a:pt x="63" y="6"/>
                  </a:lnTo>
                  <a:lnTo>
                    <a:pt x="59" y="8"/>
                  </a:lnTo>
                  <a:lnTo>
                    <a:pt x="51" y="12"/>
                  </a:lnTo>
                  <a:lnTo>
                    <a:pt x="44" y="19"/>
                  </a:lnTo>
                  <a:lnTo>
                    <a:pt x="36" y="27"/>
                  </a:lnTo>
                  <a:lnTo>
                    <a:pt x="30" y="36"/>
                  </a:lnTo>
                  <a:lnTo>
                    <a:pt x="29" y="40"/>
                  </a:lnTo>
                  <a:lnTo>
                    <a:pt x="25" y="46"/>
                  </a:lnTo>
                  <a:lnTo>
                    <a:pt x="23" y="52"/>
                  </a:lnTo>
                  <a:lnTo>
                    <a:pt x="19" y="57"/>
                  </a:lnTo>
                  <a:lnTo>
                    <a:pt x="17" y="63"/>
                  </a:lnTo>
                  <a:lnTo>
                    <a:pt x="13" y="69"/>
                  </a:lnTo>
                  <a:lnTo>
                    <a:pt x="11" y="74"/>
                  </a:lnTo>
                  <a:lnTo>
                    <a:pt x="11" y="80"/>
                  </a:lnTo>
                  <a:lnTo>
                    <a:pt x="8" y="86"/>
                  </a:lnTo>
                  <a:lnTo>
                    <a:pt x="6" y="93"/>
                  </a:lnTo>
                  <a:lnTo>
                    <a:pt x="6" y="99"/>
                  </a:lnTo>
                  <a:lnTo>
                    <a:pt x="4" y="105"/>
                  </a:lnTo>
                  <a:lnTo>
                    <a:pt x="2" y="112"/>
                  </a:lnTo>
                  <a:lnTo>
                    <a:pt x="2" y="120"/>
                  </a:lnTo>
                  <a:lnTo>
                    <a:pt x="2" y="126"/>
                  </a:lnTo>
                  <a:lnTo>
                    <a:pt x="2" y="133"/>
                  </a:lnTo>
                  <a:lnTo>
                    <a:pt x="0" y="141"/>
                  </a:lnTo>
                  <a:lnTo>
                    <a:pt x="0" y="149"/>
                  </a:lnTo>
                  <a:lnTo>
                    <a:pt x="0" y="156"/>
                  </a:lnTo>
                  <a:lnTo>
                    <a:pt x="2" y="162"/>
                  </a:lnTo>
                  <a:lnTo>
                    <a:pt x="2" y="169"/>
                  </a:lnTo>
                  <a:lnTo>
                    <a:pt x="4" y="177"/>
                  </a:lnTo>
                  <a:lnTo>
                    <a:pt x="4" y="185"/>
                  </a:lnTo>
                  <a:lnTo>
                    <a:pt x="6" y="194"/>
                  </a:lnTo>
                  <a:lnTo>
                    <a:pt x="8" y="200"/>
                  </a:lnTo>
                  <a:lnTo>
                    <a:pt x="10" y="207"/>
                  </a:lnTo>
                  <a:lnTo>
                    <a:pt x="11" y="213"/>
                  </a:lnTo>
                  <a:lnTo>
                    <a:pt x="15" y="221"/>
                  </a:lnTo>
                  <a:lnTo>
                    <a:pt x="17" y="228"/>
                  </a:lnTo>
                  <a:lnTo>
                    <a:pt x="21" y="234"/>
                  </a:lnTo>
                  <a:lnTo>
                    <a:pt x="25" y="242"/>
                  </a:lnTo>
                  <a:lnTo>
                    <a:pt x="30" y="249"/>
                  </a:lnTo>
                  <a:lnTo>
                    <a:pt x="34" y="257"/>
                  </a:lnTo>
                  <a:lnTo>
                    <a:pt x="38" y="263"/>
                  </a:lnTo>
                  <a:lnTo>
                    <a:pt x="44" y="268"/>
                  </a:lnTo>
                  <a:lnTo>
                    <a:pt x="49" y="276"/>
                  </a:lnTo>
                  <a:lnTo>
                    <a:pt x="55" y="282"/>
                  </a:lnTo>
                  <a:lnTo>
                    <a:pt x="61" y="287"/>
                  </a:lnTo>
                  <a:lnTo>
                    <a:pt x="67" y="293"/>
                  </a:lnTo>
                  <a:lnTo>
                    <a:pt x="74" y="301"/>
                  </a:lnTo>
                  <a:lnTo>
                    <a:pt x="82" y="304"/>
                  </a:lnTo>
                  <a:lnTo>
                    <a:pt x="89" y="310"/>
                  </a:lnTo>
                  <a:lnTo>
                    <a:pt x="97" y="316"/>
                  </a:lnTo>
                  <a:lnTo>
                    <a:pt x="105" y="320"/>
                  </a:lnTo>
                  <a:lnTo>
                    <a:pt x="114" y="325"/>
                  </a:lnTo>
                  <a:lnTo>
                    <a:pt x="124" y="329"/>
                  </a:lnTo>
                  <a:lnTo>
                    <a:pt x="133" y="335"/>
                  </a:lnTo>
                  <a:lnTo>
                    <a:pt x="144" y="339"/>
                  </a:lnTo>
                  <a:lnTo>
                    <a:pt x="154" y="342"/>
                  </a:lnTo>
                  <a:lnTo>
                    <a:pt x="165" y="346"/>
                  </a:lnTo>
                  <a:lnTo>
                    <a:pt x="179" y="350"/>
                  </a:lnTo>
                  <a:lnTo>
                    <a:pt x="190" y="352"/>
                  </a:lnTo>
                  <a:lnTo>
                    <a:pt x="203" y="354"/>
                  </a:lnTo>
                  <a:lnTo>
                    <a:pt x="217" y="358"/>
                  </a:lnTo>
                  <a:lnTo>
                    <a:pt x="230" y="360"/>
                  </a:lnTo>
                  <a:lnTo>
                    <a:pt x="245" y="361"/>
                  </a:lnTo>
                  <a:lnTo>
                    <a:pt x="258" y="363"/>
                  </a:lnTo>
                  <a:lnTo>
                    <a:pt x="272" y="363"/>
                  </a:lnTo>
                  <a:lnTo>
                    <a:pt x="287" y="363"/>
                  </a:lnTo>
                  <a:lnTo>
                    <a:pt x="300" y="365"/>
                  </a:lnTo>
                  <a:lnTo>
                    <a:pt x="314" y="365"/>
                  </a:lnTo>
                  <a:lnTo>
                    <a:pt x="327" y="365"/>
                  </a:lnTo>
                  <a:lnTo>
                    <a:pt x="338" y="365"/>
                  </a:lnTo>
                  <a:lnTo>
                    <a:pt x="353" y="365"/>
                  </a:lnTo>
                  <a:lnTo>
                    <a:pt x="365" y="365"/>
                  </a:lnTo>
                  <a:lnTo>
                    <a:pt x="376" y="363"/>
                  </a:lnTo>
                  <a:lnTo>
                    <a:pt x="390" y="363"/>
                  </a:lnTo>
                  <a:lnTo>
                    <a:pt x="401" y="363"/>
                  </a:lnTo>
                  <a:lnTo>
                    <a:pt x="412" y="361"/>
                  </a:lnTo>
                  <a:lnTo>
                    <a:pt x="424" y="361"/>
                  </a:lnTo>
                  <a:lnTo>
                    <a:pt x="435" y="360"/>
                  </a:lnTo>
                  <a:lnTo>
                    <a:pt x="447" y="360"/>
                  </a:lnTo>
                  <a:lnTo>
                    <a:pt x="456" y="358"/>
                  </a:lnTo>
                  <a:lnTo>
                    <a:pt x="467" y="356"/>
                  </a:lnTo>
                  <a:lnTo>
                    <a:pt x="477" y="354"/>
                  </a:lnTo>
                  <a:lnTo>
                    <a:pt x="486" y="352"/>
                  </a:lnTo>
                  <a:lnTo>
                    <a:pt x="496" y="350"/>
                  </a:lnTo>
                  <a:lnTo>
                    <a:pt x="505" y="350"/>
                  </a:lnTo>
                  <a:lnTo>
                    <a:pt x="515" y="346"/>
                  </a:lnTo>
                  <a:lnTo>
                    <a:pt x="524" y="346"/>
                  </a:lnTo>
                  <a:lnTo>
                    <a:pt x="534" y="342"/>
                  </a:lnTo>
                  <a:lnTo>
                    <a:pt x="542" y="341"/>
                  </a:lnTo>
                  <a:lnTo>
                    <a:pt x="549" y="339"/>
                  </a:lnTo>
                  <a:lnTo>
                    <a:pt x="559" y="337"/>
                  </a:lnTo>
                  <a:lnTo>
                    <a:pt x="566" y="333"/>
                  </a:lnTo>
                  <a:lnTo>
                    <a:pt x="574" y="331"/>
                  </a:lnTo>
                  <a:lnTo>
                    <a:pt x="581" y="329"/>
                  </a:lnTo>
                  <a:lnTo>
                    <a:pt x="591" y="327"/>
                  </a:lnTo>
                  <a:lnTo>
                    <a:pt x="597" y="323"/>
                  </a:lnTo>
                  <a:lnTo>
                    <a:pt x="602" y="321"/>
                  </a:lnTo>
                  <a:lnTo>
                    <a:pt x="610" y="318"/>
                  </a:lnTo>
                  <a:lnTo>
                    <a:pt x="616" y="316"/>
                  </a:lnTo>
                  <a:lnTo>
                    <a:pt x="621" y="314"/>
                  </a:lnTo>
                  <a:lnTo>
                    <a:pt x="629" y="310"/>
                  </a:lnTo>
                  <a:lnTo>
                    <a:pt x="633" y="308"/>
                  </a:lnTo>
                  <a:lnTo>
                    <a:pt x="640" y="306"/>
                  </a:lnTo>
                  <a:lnTo>
                    <a:pt x="650" y="301"/>
                  </a:lnTo>
                  <a:lnTo>
                    <a:pt x="659" y="297"/>
                  </a:lnTo>
                  <a:lnTo>
                    <a:pt x="667" y="291"/>
                  </a:lnTo>
                  <a:lnTo>
                    <a:pt x="676" y="289"/>
                  </a:lnTo>
                  <a:lnTo>
                    <a:pt x="682" y="283"/>
                  </a:lnTo>
                  <a:lnTo>
                    <a:pt x="688" y="280"/>
                  </a:lnTo>
                  <a:lnTo>
                    <a:pt x="692" y="278"/>
                  </a:lnTo>
                  <a:lnTo>
                    <a:pt x="697" y="274"/>
                  </a:lnTo>
                  <a:lnTo>
                    <a:pt x="701" y="270"/>
                  </a:lnTo>
                  <a:lnTo>
                    <a:pt x="705" y="270"/>
                  </a:lnTo>
                  <a:lnTo>
                    <a:pt x="705" y="270"/>
                  </a:lnTo>
                  <a:close/>
                </a:path>
              </a:pathLst>
            </a:custGeom>
            <a:solidFill>
              <a:srgbClr val="ffffd6"/>
            </a:solidFill>
            <a:ln w="9525">
              <a:noFill/>
            </a:ln>
          </p:spPr>
          <p:style>
            <a:lnRef idx="0"/>
            <a:fillRef idx="0"/>
            <a:effectRef idx="0"/>
            <a:fontRef idx="minor"/>
          </p:style>
        </p:sp>
        <p:sp>
          <p:nvSpPr>
            <p:cNvPr id="194" name="Freeform 28"/>
            <p:cNvSpPr/>
            <p:nvPr/>
          </p:nvSpPr>
          <p:spPr>
            <a:xfrm>
              <a:off x="8362800" y="998640"/>
              <a:ext cx="73800" cy="113760"/>
            </a:xfrm>
            <a:custGeom>
              <a:avLst/>
              <a:gdLst/>
              <a:ahLst/>
              <a:rect l="l" t="t" r="r" b="b"/>
              <a:pathLst>
                <a:path w="95" h="142">
                  <a:moveTo>
                    <a:pt x="0" y="0"/>
                  </a:moveTo>
                  <a:lnTo>
                    <a:pt x="35" y="9"/>
                  </a:lnTo>
                  <a:lnTo>
                    <a:pt x="95" y="60"/>
                  </a:lnTo>
                  <a:lnTo>
                    <a:pt x="95" y="60"/>
                  </a:lnTo>
                  <a:lnTo>
                    <a:pt x="95" y="64"/>
                  </a:lnTo>
                  <a:lnTo>
                    <a:pt x="94" y="68"/>
                  </a:lnTo>
                  <a:lnTo>
                    <a:pt x="94" y="74"/>
                  </a:lnTo>
                  <a:lnTo>
                    <a:pt x="92" y="79"/>
                  </a:lnTo>
                  <a:lnTo>
                    <a:pt x="92" y="87"/>
                  </a:lnTo>
                  <a:lnTo>
                    <a:pt x="90" y="96"/>
                  </a:lnTo>
                  <a:lnTo>
                    <a:pt x="90" y="104"/>
                  </a:lnTo>
                  <a:lnTo>
                    <a:pt x="88" y="112"/>
                  </a:lnTo>
                  <a:lnTo>
                    <a:pt x="86" y="119"/>
                  </a:lnTo>
                  <a:lnTo>
                    <a:pt x="84" y="127"/>
                  </a:lnTo>
                  <a:lnTo>
                    <a:pt x="82" y="133"/>
                  </a:lnTo>
                  <a:lnTo>
                    <a:pt x="80" y="136"/>
                  </a:lnTo>
                  <a:lnTo>
                    <a:pt x="78" y="140"/>
                  </a:lnTo>
                  <a:lnTo>
                    <a:pt x="76" y="142"/>
                  </a:lnTo>
                  <a:lnTo>
                    <a:pt x="75" y="142"/>
                  </a:lnTo>
                  <a:lnTo>
                    <a:pt x="71" y="140"/>
                  </a:lnTo>
                  <a:lnTo>
                    <a:pt x="67" y="136"/>
                  </a:lnTo>
                  <a:lnTo>
                    <a:pt x="61" y="131"/>
                  </a:lnTo>
                  <a:lnTo>
                    <a:pt x="57" y="125"/>
                  </a:lnTo>
                  <a:lnTo>
                    <a:pt x="54" y="117"/>
                  </a:lnTo>
                  <a:lnTo>
                    <a:pt x="48" y="110"/>
                  </a:lnTo>
                  <a:lnTo>
                    <a:pt x="42" y="102"/>
                  </a:lnTo>
                  <a:lnTo>
                    <a:pt x="37" y="95"/>
                  </a:lnTo>
                  <a:lnTo>
                    <a:pt x="31" y="85"/>
                  </a:lnTo>
                  <a:lnTo>
                    <a:pt x="27" y="77"/>
                  </a:lnTo>
                  <a:lnTo>
                    <a:pt x="21" y="70"/>
                  </a:lnTo>
                  <a:lnTo>
                    <a:pt x="18" y="62"/>
                  </a:lnTo>
                  <a:lnTo>
                    <a:pt x="12" y="55"/>
                  </a:lnTo>
                  <a:lnTo>
                    <a:pt x="10" y="49"/>
                  </a:lnTo>
                  <a:lnTo>
                    <a:pt x="6" y="43"/>
                  </a:lnTo>
                  <a:lnTo>
                    <a:pt x="6" y="43"/>
                  </a:lnTo>
                  <a:lnTo>
                    <a:pt x="4" y="34"/>
                  </a:lnTo>
                  <a:lnTo>
                    <a:pt x="10" y="26"/>
                  </a:lnTo>
                  <a:lnTo>
                    <a:pt x="16" y="20"/>
                  </a:lnTo>
                  <a:lnTo>
                    <a:pt x="19" y="19"/>
                  </a:lnTo>
                  <a:lnTo>
                    <a:pt x="0" y="0"/>
                  </a:lnTo>
                  <a:lnTo>
                    <a:pt x="0" y="0"/>
                  </a:lnTo>
                  <a:close/>
                </a:path>
              </a:pathLst>
            </a:custGeom>
            <a:solidFill>
              <a:srgbClr val="ffb387"/>
            </a:solidFill>
            <a:ln w="9525">
              <a:noFill/>
            </a:ln>
          </p:spPr>
          <p:style>
            <a:lnRef idx="0"/>
            <a:fillRef idx="0"/>
            <a:effectRef idx="0"/>
            <a:fontRef idx="minor"/>
          </p:style>
        </p:sp>
        <p:sp>
          <p:nvSpPr>
            <p:cNvPr id="195" name="Freeform 29"/>
            <p:cNvSpPr/>
            <p:nvPr/>
          </p:nvSpPr>
          <p:spPr>
            <a:xfrm>
              <a:off x="7799400" y="1366920"/>
              <a:ext cx="418320" cy="264240"/>
            </a:xfrm>
            <a:custGeom>
              <a:avLst/>
              <a:gdLst/>
              <a:ahLst/>
              <a:rect l="l" t="t" r="r" b="b"/>
              <a:pathLst>
                <a:path w="528" h="335">
                  <a:moveTo>
                    <a:pt x="36" y="8"/>
                  </a:moveTo>
                  <a:lnTo>
                    <a:pt x="34" y="10"/>
                  </a:lnTo>
                  <a:lnTo>
                    <a:pt x="32" y="15"/>
                  </a:lnTo>
                  <a:lnTo>
                    <a:pt x="30" y="17"/>
                  </a:lnTo>
                  <a:lnTo>
                    <a:pt x="30" y="23"/>
                  </a:lnTo>
                  <a:lnTo>
                    <a:pt x="30" y="29"/>
                  </a:lnTo>
                  <a:lnTo>
                    <a:pt x="30" y="36"/>
                  </a:lnTo>
                  <a:lnTo>
                    <a:pt x="30" y="42"/>
                  </a:lnTo>
                  <a:lnTo>
                    <a:pt x="32" y="52"/>
                  </a:lnTo>
                  <a:lnTo>
                    <a:pt x="34" y="59"/>
                  </a:lnTo>
                  <a:lnTo>
                    <a:pt x="38" y="69"/>
                  </a:lnTo>
                  <a:lnTo>
                    <a:pt x="42" y="78"/>
                  </a:lnTo>
                  <a:lnTo>
                    <a:pt x="47" y="88"/>
                  </a:lnTo>
                  <a:lnTo>
                    <a:pt x="49" y="93"/>
                  </a:lnTo>
                  <a:lnTo>
                    <a:pt x="53" y="99"/>
                  </a:lnTo>
                  <a:lnTo>
                    <a:pt x="57" y="105"/>
                  </a:lnTo>
                  <a:lnTo>
                    <a:pt x="62" y="111"/>
                  </a:lnTo>
                  <a:lnTo>
                    <a:pt x="66" y="116"/>
                  </a:lnTo>
                  <a:lnTo>
                    <a:pt x="72" y="122"/>
                  </a:lnTo>
                  <a:lnTo>
                    <a:pt x="78" y="128"/>
                  </a:lnTo>
                  <a:lnTo>
                    <a:pt x="85" y="133"/>
                  </a:lnTo>
                  <a:lnTo>
                    <a:pt x="91" y="139"/>
                  </a:lnTo>
                  <a:lnTo>
                    <a:pt x="99" y="145"/>
                  </a:lnTo>
                  <a:lnTo>
                    <a:pt x="106" y="152"/>
                  </a:lnTo>
                  <a:lnTo>
                    <a:pt x="116" y="158"/>
                  </a:lnTo>
                  <a:lnTo>
                    <a:pt x="123" y="164"/>
                  </a:lnTo>
                  <a:lnTo>
                    <a:pt x="133" y="169"/>
                  </a:lnTo>
                  <a:lnTo>
                    <a:pt x="142" y="177"/>
                  </a:lnTo>
                  <a:lnTo>
                    <a:pt x="154" y="183"/>
                  </a:lnTo>
                  <a:lnTo>
                    <a:pt x="165" y="190"/>
                  </a:lnTo>
                  <a:lnTo>
                    <a:pt x="178" y="196"/>
                  </a:lnTo>
                  <a:lnTo>
                    <a:pt x="192" y="202"/>
                  </a:lnTo>
                  <a:lnTo>
                    <a:pt x="205" y="209"/>
                  </a:lnTo>
                  <a:lnTo>
                    <a:pt x="218" y="215"/>
                  </a:lnTo>
                  <a:lnTo>
                    <a:pt x="233" y="223"/>
                  </a:lnTo>
                  <a:lnTo>
                    <a:pt x="249" y="228"/>
                  </a:lnTo>
                  <a:lnTo>
                    <a:pt x="266" y="236"/>
                  </a:lnTo>
                  <a:lnTo>
                    <a:pt x="283" y="242"/>
                  </a:lnTo>
                  <a:lnTo>
                    <a:pt x="300" y="249"/>
                  </a:lnTo>
                  <a:lnTo>
                    <a:pt x="319" y="255"/>
                  </a:lnTo>
                  <a:lnTo>
                    <a:pt x="340" y="263"/>
                  </a:lnTo>
                  <a:lnTo>
                    <a:pt x="359" y="268"/>
                  </a:lnTo>
                  <a:lnTo>
                    <a:pt x="380" y="276"/>
                  </a:lnTo>
                  <a:lnTo>
                    <a:pt x="403" y="282"/>
                  </a:lnTo>
                  <a:lnTo>
                    <a:pt x="425" y="289"/>
                  </a:lnTo>
                  <a:lnTo>
                    <a:pt x="450" y="295"/>
                  </a:lnTo>
                  <a:lnTo>
                    <a:pt x="475" y="301"/>
                  </a:lnTo>
                  <a:lnTo>
                    <a:pt x="501" y="308"/>
                  </a:lnTo>
                  <a:lnTo>
                    <a:pt x="528" y="316"/>
                  </a:lnTo>
                  <a:lnTo>
                    <a:pt x="479" y="335"/>
                  </a:lnTo>
                  <a:lnTo>
                    <a:pt x="477" y="333"/>
                  </a:lnTo>
                  <a:lnTo>
                    <a:pt x="471" y="333"/>
                  </a:lnTo>
                  <a:lnTo>
                    <a:pt x="467" y="331"/>
                  </a:lnTo>
                  <a:lnTo>
                    <a:pt x="465" y="331"/>
                  </a:lnTo>
                  <a:lnTo>
                    <a:pt x="460" y="329"/>
                  </a:lnTo>
                  <a:lnTo>
                    <a:pt x="456" y="329"/>
                  </a:lnTo>
                  <a:lnTo>
                    <a:pt x="448" y="327"/>
                  </a:lnTo>
                  <a:lnTo>
                    <a:pt x="442" y="325"/>
                  </a:lnTo>
                  <a:lnTo>
                    <a:pt x="435" y="323"/>
                  </a:lnTo>
                  <a:lnTo>
                    <a:pt x="429" y="321"/>
                  </a:lnTo>
                  <a:lnTo>
                    <a:pt x="420" y="320"/>
                  </a:lnTo>
                  <a:lnTo>
                    <a:pt x="412" y="318"/>
                  </a:lnTo>
                  <a:lnTo>
                    <a:pt x="404" y="316"/>
                  </a:lnTo>
                  <a:lnTo>
                    <a:pt x="395" y="314"/>
                  </a:lnTo>
                  <a:lnTo>
                    <a:pt x="385" y="312"/>
                  </a:lnTo>
                  <a:lnTo>
                    <a:pt x="376" y="308"/>
                  </a:lnTo>
                  <a:lnTo>
                    <a:pt x="365" y="306"/>
                  </a:lnTo>
                  <a:lnTo>
                    <a:pt x="355" y="302"/>
                  </a:lnTo>
                  <a:lnTo>
                    <a:pt x="344" y="299"/>
                  </a:lnTo>
                  <a:lnTo>
                    <a:pt x="334" y="295"/>
                  </a:lnTo>
                  <a:lnTo>
                    <a:pt x="323" y="291"/>
                  </a:lnTo>
                  <a:lnTo>
                    <a:pt x="313" y="289"/>
                  </a:lnTo>
                  <a:lnTo>
                    <a:pt x="300" y="285"/>
                  </a:lnTo>
                  <a:lnTo>
                    <a:pt x="289" y="282"/>
                  </a:lnTo>
                  <a:lnTo>
                    <a:pt x="277" y="276"/>
                  </a:lnTo>
                  <a:lnTo>
                    <a:pt x="266" y="272"/>
                  </a:lnTo>
                  <a:lnTo>
                    <a:pt x="254" y="266"/>
                  </a:lnTo>
                  <a:lnTo>
                    <a:pt x="243" y="263"/>
                  </a:lnTo>
                  <a:lnTo>
                    <a:pt x="232" y="257"/>
                  </a:lnTo>
                  <a:lnTo>
                    <a:pt x="220" y="255"/>
                  </a:lnTo>
                  <a:lnTo>
                    <a:pt x="207" y="249"/>
                  </a:lnTo>
                  <a:lnTo>
                    <a:pt x="195" y="244"/>
                  </a:lnTo>
                  <a:lnTo>
                    <a:pt x="184" y="238"/>
                  </a:lnTo>
                  <a:lnTo>
                    <a:pt x="173" y="232"/>
                  </a:lnTo>
                  <a:lnTo>
                    <a:pt x="161" y="226"/>
                  </a:lnTo>
                  <a:lnTo>
                    <a:pt x="150" y="221"/>
                  </a:lnTo>
                  <a:lnTo>
                    <a:pt x="138" y="213"/>
                  </a:lnTo>
                  <a:lnTo>
                    <a:pt x="129" y="207"/>
                  </a:lnTo>
                  <a:lnTo>
                    <a:pt x="118" y="200"/>
                  </a:lnTo>
                  <a:lnTo>
                    <a:pt x="108" y="194"/>
                  </a:lnTo>
                  <a:lnTo>
                    <a:pt x="97" y="187"/>
                  </a:lnTo>
                  <a:lnTo>
                    <a:pt x="87" y="181"/>
                  </a:lnTo>
                  <a:lnTo>
                    <a:pt x="80" y="173"/>
                  </a:lnTo>
                  <a:lnTo>
                    <a:pt x="70" y="166"/>
                  </a:lnTo>
                  <a:lnTo>
                    <a:pt x="61" y="158"/>
                  </a:lnTo>
                  <a:lnTo>
                    <a:pt x="53" y="150"/>
                  </a:lnTo>
                  <a:lnTo>
                    <a:pt x="45" y="143"/>
                  </a:lnTo>
                  <a:lnTo>
                    <a:pt x="38" y="133"/>
                  </a:lnTo>
                  <a:lnTo>
                    <a:pt x="32" y="126"/>
                  </a:lnTo>
                  <a:lnTo>
                    <a:pt x="26" y="118"/>
                  </a:lnTo>
                  <a:lnTo>
                    <a:pt x="21" y="109"/>
                  </a:lnTo>
                  <a:lnTo>
                    <a:pt x="15" y="101"/>
                  </a:lnTo>
                  <a:lnTo>
                    <a:pt x="11" y="92"/>
                  </a:lnTo>
                  <a:lnTo>
                    <a:pt x="7" y="82"/>
                  </a:lnTo>
                  <a:lnTo>
                    <a:pt x="4" y="73"/>
                  </a:lnTo>
                  <a:lnTo>
                    <a:pt x="2" y="63"/>
                  </a:lnTo>
                  <a:lnTo>
                    <a:pt x="0" y="54"/>
                  </a:lnTo>
                  <a:lnTo>
                    <a:pt x="0" y="44"/>
                  </a:lnTo>
                  <a:lnTo>
                    <a:pt x="0" y="35"/>
                  </a:lnTo>
                  <a:lnTo>
                    <a:pt x="0" y="25"/>
                  </a:lnTo>
                  <a:lnTo>
                    <a:pt x="2" y="14"/>
                  </a:lnTo>
                  <a:lnTo>
                    <a:pt x="5" y="4"/>
                  </a:lnTo>
                  <a:lnTo>
                    <a:pt x="5" y="0"/>
                  </a:lnTo>
                  <a:lnTo>
                    <a:pt x="9" y="0"/>
                  </a:lnTo>
                  <a:lnTo>
                    <a:pt x="15" y="0"/>
                  </a:lnTo>
                  <a:lnTo>
                    <a:pt x="21" y="2"/>
                  </a:lnTo>
                  <a:lnTo>
                    <a:pt x="24" y="4"/>
                  </a:lnTo>
                  <a:lnTo>
                    <a:pt x="30" y="6"/>
                  </a:lnTo>
                  <a:lnTo>
                    <a:pt x="34" y="8"/>
                  </a:lnTo>
                  <a:lnTo>
                    <a:pt x="36" y="8"/>
                  </a:lnTo>
                  <a:lnTo>
                    <a:pt x="36" y="8"/>
                  </a:lnTo>
                  <a:close/>
                </a:path>
              </a:pathLst>
            </a:custGeom>
            <a:solidFill>
              <a:srgbClr val="990066"/>
            </a:solidFill>
            <a:ln w="9525">
              <a:noFill/>
            </a:ln>
          </p:spPr>
          <p:style>
            <a:lnRef idx="0"/>
            <a:fillRef idx="0"/>
            <a:effectRef idx="0"/>
            <a:fontRef idx="minor"/>
          </p:style>
        </p:sp>
        <p:sp>
          <p:nvSpPr>
            <p:cNvPr id="196" name="Freeform 30"/>
            <p:cNvSpPr/>
            <p:nvPr/>
          </p:nvSpPr>
          <p:spPr>
            <a:xfrm>
              <a:off x="7980480" y="1617480"/>
              <a:ext cx="237240" cy="374040"/>
            </a:xfrm>
            <a:custGeom>
              <a:avLst/>
              <a:gdLst/>
              <a:ahLst/>
              <a:rect l="l" t="t" r="r" b="b"/>
              <a:pathLst>
                <a:path w="300" h="471">
                  <a:moveTo>
                    <a:pt x="300" y="0"/>
                  </a:moveTo>
                  <a:lnTo>
                    <a:pt x="296" y="5"/>
                  </a:lnTo>
                  <a:lnTo>
                    <a:pt x="290" y="13"/>
                  </a:lnTo>
                  <a:lnTo>
                    <a:pt x="285" y="23"/>
                  </a:lnTo>
                  <a:lnTo>
                    <a:pt x="279" y="30"/>
                  </a:lnTo>
                  <a:lnTo>
                    <a:pt x="273" y="38"/>
                  </a:lnTo>
                  <a:lnTo>
                    <a:pt x="268" y="45"/>
                  </a:lnTo>
                  <a:lnTo>
                    <a:pt x="264" y="53"/>
                  </a:lnTo>
                  <a:lnTo>
                    <a:pt x="258" y="63"/>
                  </a:lnTo>
                  <a:lnTo>
                    <a:pt x="252" y="68"/>
                  </a:lnTo>
                  <a:lnTo>
                    <a:pt x="249" y="76"/>
                  </a:lnTo>
                  <a:lnTo>
                    <a:pt x="243" y="83"/>
                  </a:lnTo>
                  <a:lnTo>
                    <a:pt x="239" y="93"/>
                  </a:lnTo>
                  <a:lnTo>
                    <a:pt x="235" y="99"/>
                  </a:lnTo>
                  <a:lnTo>
                    <a:pt x="230" y="106"/>
                  </a:lnTo>
                  <a:lnTo>
                    <a:pt x="226" y="114"/>
                  </a:lnTo>
                  <a:lnTo>
                    <a:pt x="222" y="123"/>
                  </a:lnTo>
                  <a:lnTo>
                    <a:pt x="216" y="129"/>
                  </a:lnTo>
                  <a:lnTo>
                    <a:pt x="213" y="137"/>
                  </a:lnTo>
                  <a:lnTo>
                    <a:pt x="209" y="144"/>
                  </a:lnTo>
                  <a:lnTo>
                    <a:pt x="205" y="152"/>
                  </a:lnTo>
                  <a:lnTo>
                    <a:pt x="199" y="158"/>
                  </a:lnTo>
                  <a:lnTo>
                    <a:pt x="195" y="165"/>
                  </a:lnTo>
                  <a:lnTo>
                    <a:pt x="192" y="173"/>
                  </a:lnTo>
                  <a:lnTo>
                    <a:pt x="188" y="182"/>
                  </a:lnTo>
                  <a:lnTo>
                    <a:pt x="182" y="188"/>
                  </a:lnTo>
                  <a:lnTo>
                    <a:pt x="180" y="196"/>
                  </a:lnTo>
                  <a:lnTo>
                    <a:pt x="176" y="203"/>
                  </a:lnTo>
                  <a:lnTo>
                    <a:pt x="173" y="211"/>
                  </a:lnTo>
                  <a:lnTo>
                    <a:pt x="167" y="218"/>
                  </a:lnTo>
                  <a:lnTo>
                    <a:pt x="165" y="224"/>
                  </a:lnTo>
                  <a:lnTo>
                    <a:pt x="159" y="232"/>
                  </a:lnTo>
                  <a:lnTo>
                    <a:pt x="157" y="241"/>
                  </a:lnTo>
                  <a:lnTo>
                    <a:pt x="152" y="247"/>
                  </a:lnTo>
                  <a:lnTo>
                    <a:pt x="148" y="254"/>
                  </a:lnTo>
                  <a:lnTo>
                    <a:pt x="146" y="260"/>
                  </a:lnTo>
                  <a:lnTo>
                    <a:pt x="142" y="268"/>
                  </a:lnTo>
                  <a:lnTo>
                    <a:pt x="137" y="275"/>
                  </a:lnTo>
                  <a:lnTo>
                    <a:pt x="135" y="281"/>
                  </a:lnTo>
                  <a:lnTo>
                    <a:pt x="129" y="289"/>
                  </a:lnTo>
                  <a:lnTo>
                    <a:pt x="127" y="296"/>
                  </a:lnTo>
                  <a:lnTo>
                    <a:pt x="121" y="304"/>
                  </a:lnTo>
                  <a:lnTo>
                    <a:pt x="119" y="310"/>
                  </a:lnTo>
                  <a:lnTo>
                    <a:pt x="116" y="317"/>
                  </a:lnTo>
                  <a:lnTo>
                    <a:pt x="112" y="325"/>
                  </a:lnTo>
                  <a:lnTo>
                    <a:pt x="108" y="332"/>
                  </a:lnTo>
                  <a:lnTo>
                    <a:pt x="104" y="340"/>
                  </a:lnTo>
                  <a:lnTo>
                    <a:pt x="100" y="346"/>
                  </a:lnTo>
                  <a:lnTo>
                    <a:pt x="97" y="353"/>
                  </a:lnTo>
                  <a:lnTo>
                    <a:pt x="93" y="361"/>
                  </a:lnTo>
                  <a:lnTo>
                    <a:pt x="89" y="369"/>
                  </a:lnTo>
                  <a:lnTo>
                    <a:pt x="85" y="374"/>
                  </a:lnTo>
                  <a:lnTo>
                    <a:pt x="81" y="382"/>
                  </a:lnTo>
                  <a:lnTo>
                    <a:pt x="78" y="389"/>
                  </a:lnTo>
                  <a:lnTo>
                    <a:pt x="74" y="397"/>
                  </a:lnTo>
                  <a:lnTo>
                    <a:pt x="70" y="405"/>
                  </a:lnTo>
                  <a:lnTo>
                    <a:pt x="66" y="412"/>
                  </a:lnTo>
                  <a:lnTo>
                    <a:pt x="62" y="418"/>
                  </a:lnTo>
                  <a:lnTo>
                    <a:pt x="59" y="426"/>
                  </a:lnTo>
                  <a:lnTo>
                    <a:pt x="55" y="433"/>
                  </a:lnTo>
                  <a:lnTo>
                    <a:pt x="51" y="441"/>
                  </a:lnTo>
                  <a:lnTo>
                    <a:pt x="47" y="448"/>
                  </a:lnTo>
                  <a:lnTo>
                    <a:pt x="43" y="456"/>
                  </a:lnTo>
                  <a:lnTo>
                    <a:pt x="40" y="464"/>
                  </a:lnTo>
                  <a:lnTo>
                    <a:pt x="36" y="471"/>
                  </a:lnTo>
                  <a:lnTo>
                    <a:pt x="30" y="469"/>
                  </a:lnTo>
                  <a:lnTo>
                    <a:pt x="26" y="469"/>
                  </a:lnTo>
                  <a:lnTo>
                    <a:pt x="21" y="471"/>
                  </a:lnTo>
                  <a:lnTo>
                    <a:pt x="15" y="471"/>
                  </a:lnTo>
                  <a:lnTo>
                    <a:pt x="5" y="471"/>
                  </a:lnTo>
                  <a:lnTo>
                    <a:pt x="0" y="469"/>
                  </a:lnTo>
                  <a:lnTo>
                    <a:pt x="2" y="462"/>
                  </a:lnTo>
                  <a:lnTo>
                    <a:pt x="5" y="454"/>
                  </a:lnTo>
                  <a:lnTo>
                    <a:pt x="9" y="446"/>
                  </a:lnTo>
                  <a:lnTo>
                    <a:pt x="13" y="441"/>
                  </a:lnTo>
                  <a:lnTo>
                    <a:pt x="17" y="433"/>
                  </a:lnTo>
                  <a:lnTo>
                    <a:pt x="21" y="427"/>
                  </a:lnTo>
                  <a:lnTo>
                    <a:pt x="24" y="420"/>
                  </a:lnTo>
                  <a:lnTo>
                    <a:pt x="28" y="412"/>
                  </a:lnTo>
                  <a:lnTo>
                    <a:pt x="30" y="405"/>
                  </a:lnTo>
                  <a:lnTo>
                    <a:pt x="34" y="399"/>
                  </a:lnTo>
                  <a:lnTo>
                    <a:pt x="38" y="393"/>
                  </a:lnTo>
                  <a:lnTo>
                    <a:pt x="42" y="386"/>
                  </a:lnTo>
                  <a:lnTo>
                    <a:pt x="43" y="378"/>
                  </a:lnTo>
                  <a:lnTo>
                    <a:pt x="47" y="372"/>
                  </a:lnTo>
                  <a:lnTo>
                    <a:pt x="51" y="367"/>
                  </a:lnTo>
                  <a:lnTo>
                    <a:pt x="55" y="361"/>
                  </a:lnTo>
                  <a:lnTo>
                    <a:pt x="59" y="353"/>
                  </a:lnTo>
                  <a:lnTo>
                    <a:pt x="61" y="346"/>
                  </a:lnTo>
                  <a:lnTo>
                    <a:pt x="64" y="340"/>
                  </a:lnTo>
                  <a:lnTo>
                    <a:pt x="68" y="332"/>
                  </a:lnTo>
                  <a:lnTo>
                    <a:pt x="70" y="325"/>
                  </a:lnTo>
                  <a:lnTo>
                    <a:pt x="74" y="319"/>
                  </a:lnTo>
                  <a:lnTo>
                    <a:pt x="78" y="313"/>
                  </a:lnTo>
                  <a:lnTo>
                    <a:pt x="81" y="308"/>
                  </a:lnTo>
                  <a:lnTo>
                    <a:pt x="83" y="300"/>
                  </a:lnTo>
                  <a:lnTo>
                    <a:pt x="87" y="292"/>
                  </a:lnTo>
                  <a:lnTo>
                    <a:pt x="91" y="287"/>
                  </a:lnTo>
                  <a:lnTo>
                    <a:pt x="95" y="281"/>
                  </a:lnTo>
                  <a:lnTo>
                    <a:pt x="97" y="273"/>
                  </a:lnTo>
                  <a:lnTo>
                    <a:pt x="100" y="268"/>
                  </a:lnTo>
                  <a:lnTo>
                    <a:pt x="104" y="260"/>
                  </a:lnTo>
                  <a:lnTo>
                    <a:pt x="108" y="254"/>
                  </a:lnTo>
                  <a:lnTo>
                    <a:pt x="112" y="247"/>
                  </a:lnTo>
                  <a:lnTo>
                    <a:pt x="114" y="241"/>
                  </a:lnTo>
                  <a:lnTo>
                    <a:pt x="118" y="234"/>
                  </a:lnTo>
                  <a:lnTo>
                    <a:pt x="121" y="226"/>
                  </a:lnTo>
                  <a:lnTo>
                    <a:pt x="123" y="220"/>
                  </a:lnTo>
                  <a:lnTo>
                    <a:pt x="127" y="213"/>
                  </a:lnTo>
                  <a:lnTo>
                    <a:pt x="131" y="205"/>
                  </a:lnTo>
                  <a:lnTo>
                    <a:pt x="137" y="199"/>
                  </a:lnTo>
                  <a:lnTo>
                    <a:pt x="138" y="192"/>
                  </a:lnTo>
                  <a:lnTo>
                    <a:pt x="142" y="184"/>
                  </a:lnTo>
                  <a:lnTo>
                    <a:pt x="146" y="177"/>
                  </a:lnTo>
                  <a:lnTo>
                    <a:pt x="152" y="171"/>
                  </a:lnTo>
                  <a:lnTo>
                    <a:pt x="154" y="163"/>
                  </a:lnTo>
                  <a:lnTo>
                    <a:pt x="159" y="158"/>
                  </a:lnTo>
                  <a:lnTo>
                    <a:pt x="163" y="150"/>
                  </a:lnTo>
                  <a:lnTo>
                    <a:pt x="167" y="142"/>
                  </a:lnTo>
                  <a:lnTo>
                    <a:pt x="171" y="135"/>
                  </a:lnTo>
                  <a:lnTo>
                    <a:pt x="176" y="127"/>
                  </a:lnTo>
                  <a:lnTo>
                    <a:pt x="180" y="120"/>
                  </a:lnTo>
                  <a:lnTo>
                    <a:pt x="184" y="112"/>
                  </a:lnTo>
                  <a:lnTo>
                    <a:pt x="188" y="102"/>
                  </a:lnTo>
                  <a:lnTo>
                    <a:pt x="194" y="97"/>
                  </a:lnTo>
                  <a:lnTo>
                    <a:pt x="199" y="89"/>
                  </a:lnTo>
                  <a:lnTo>
                    <a:pt x="205" y="82"/>
                  </a:lnTo>
                  <a:lnTo>
                    <a:pt x="209" y="72"/>
                  </a:lnTo>
                  <a:lnTo>
                    <a:pt x="213" y="64"/>
                  </a:lnTo>
                  <a:lnTo>
                    <a:pt x="218" y="57"/>
                  </a:lnTo>
                  <a:lnTo>
                    <a:pt x="224" y="49"/>
                  </a:lnTo>
                  <a:lnTo>
                    <a:pt x="230" y="40"/>
                  </a:lnTo>
                  <a:lnTo>
                    <a:pt x="235" y="32"/>
                  </a:lnTo>
                  <a:lnTo>
                    <a:pt x="239" y="25"/>
                  </a:lnTo>
                  <a:lnTo>
                    <a:pt x="247" y="17"/>
                  </a:lnTo>
                  <a:lnTo>
                    <a:pt x="300" y="0"/>
                  </a:lnTo>
                  <a:lnTo>
                    <a:pt x="300" y="0"/>
                  </a:lnTo>
                  <a:close/>
                </a:path>
              </a:pathLst>
            </a:custGeom>
            <a:solidFill>
              <a:srgbClr val="660099"/>
            </a:solidFill>
            <a:ln w="9525">
              <a:noFill/>
            </a:ln>
          </p:spPr>
          <p:style>
            <a:lnRef idx="0"/>
            <a:fillRef idx="0"/>
            <a:effectRef idx="0"/>
            <a:fontRef idx="minor"/>
          </p:style>
        </p:sp>
        <p:sp>
          <p:nvSpPr>
            <p:cNvPr id="197" name="Freeform 31"/>
            <p:cNvSpPr/>
            <p:nvPr/>
          </p:nvSpPr>
          <p:spPr>
            <a:xfrm>
              <a:off x="7912080" y="695160"/>
              <a:ext cx="180360" cy="134280"/>
            </a:xfrm>
            <a:custGeom>
              <a:avLst/>
              <a:gdLst/>
              <a:ahLst/>
              <a:rect l="l" t="t" r="r" b="b"/>
              <a:pathLst>
                <a:path w="228" h="169">
                  <a:moveTo>
                    <a:pt x="221" y="136"/>
                  </a:moveTo>
                  <a:lnTo>
                    <a:pt x="217" y="134"/>
                  </a:lnTo>
                  <a:lnTo>
                    <a:pt x="211" y="129"/>
                  </a:lnTo>
                  <a:lnTo>
                    <a:pt x="207" y="125"/>
                  </a:lnTo>
                  <a:lnTo>
                    <a:pt x="204" y="121"/>
                  </a:lnTo>
                  <a:lnTo>
                    <a:pt x="198" y="117"/>
                  </a:lnTo>
                  <a:lnTo>
                    <a:pt x="194" y="114"/>
                  </a:lnTo>
                  <a:lnTo>
                    <a:pt x="187" y="108"/>
                  </a:lnTo>
                  <a:lnTo>
                    <a:pt x="179" y="102"/>
                  </a:lnTo>
                  <a:lnTo>
                    <a:pt x="173" y="96"/>
                  </a:lnTo>
                  <a:lnTo>
                    <a:pt x="166" y="91"/>
                  </a:lnTo>
                  <a:lnTo>
                    <a:pt x="158" y="83"/>
                  </a:lnTo>
                  <a:lnTo>
                    <a:pt x="150" y="77"/>
                  </a:lnTo>
                  <a:lnTo>
                    <a:pt x="143" y="72"/>
                  </a:lnTo>
                  <a:lnTo>
                    <a:pt x="135" y="66"/>
                  </a:lnTo>
                  <a:lnTo>
                    <a:pt x="128" y="58"/>
                  </a:lnTo>
                  <a:lnTo>
                    <a:pt x="120" y="51"/>
                  </a:lnTo>
                  <a:lnTo>
                    <a:pt x="111" y="45"/>
                  </a:lnTo>
                  <a:lnTo>
                    <a:pt x="103" y="39"/>
                  </a:lnTo>
                  <a:lnTo>
                    <a:pt x="93" y="34"/>
                  </a:lnTo>
                  <a:lnTo>
                    <a:pt x="88" y="28"/>
                  </a:lnTo>
                  <a:lnTo>
                    <a:pt x="80" y="22"/>
                  </a:lnTo>
                  <a:lnTo>
                    <a:pt x="74" y="19"/>
                  </a:lnTo>
                  <a:lnTo>
                    <a:pt x="67" y="13"/>
                  </a:lnTo>
                  <a:lnTo>
                    <a:pt x="61" y="9"/>
                  </a:lnTo>
                  <a:lnTo>
                    <a:pt x="55" y="5"/>
                  </a:lnTo>
                  <a:lnTo>
                    <a:pt x="50" y="3"/>
                  </a:lnTo>
                  <a:lnTo>
                    <a:pt x="42" y="0"/>
                  </a:lnTo>
                  <a:lnTo>
                    <a:pt x="36" y="0"/>
                  </a:lnTo>
                  <a:lnTo>
                    <a:pt x="29" y="1"/>
                  </a:lnTo>
                  <a:lnTo>
                    <a:pt x="19" y="7"/>
                  </a:lnTo>
                  <a:lnTo>
                    <a:pt x="12" y="13"/>
                  </a:lnTo>
                  <a:lnTo>
                    <a:pt x="6" y="22"/>
                  </a:lnTo>
                  <a:lnTo>
                    <a:pt x="2" y="30"/>
                  </a:lnTo>
                  <a:lnTo>
                    <a:pt x="0" y="39"/>
                  </a:lnTo>
                  <a:lnTo>
                    <a:pt x="2" y="49"/>
                  </a:lnTo>
                  <a:lnTo>
                    <a:pt x="8" y="57"/>
                  </a:lnTo>
                  <a:lnTo>
                    <a:pt x="12" y="58"/>
                  </a:lnTo>
                  <a:lnTo>
                    <a:pt x="19" y="66"/>
                  </a:lnTo>
                  <a:lnTo>
                    <a:pt x="25" y="68"/>
                  </a:lnTo>
                  <a:lnTo>
                    <a:pt x="29" y="72"/>
                  </a:lnTo>
                  <a:lnTo>
                    <a:pt x="36" y="76"/>
                  </a:lnTo>
                  <a:lnTo>
                    <a:pt x="44" y="81"/>
                  </a:lnTo>
                  <a:lnTo>
                    <a:pt x="50" y="85"/>
                  </a:lnTo>
                  <a:lnTo>
                    <a:pt x="57" y="89"/>
                  </a:lnTo>
                  <a:lnTo>
                    <a:pt x="65" y="95"/>
                  </a:lnTo>
                  <a:lnTo>
                    <a:pt x="74" y="100"/>
                  </a:lnTo>
                  <a:lnTo>
                    <a:pt x="82" y="104"/>
                  </a:lnTo>
                  <a:lnTo>
                    <a:pt x="92" y="110"/>
                  </a:lnTo>
                  <a:lnTo>
                    <a:pt x="99" y="115"/>
                  </a:lnTo>
                  <a:lnTo>
                    <a:pt x="109" y="119"/>
                  </a:lnTo>
                  <a:lnTo>
                    <a:pt x="118" y="125"/>
                  </a:lnTo>
                  <a:lnTo>
                    <a:pt x="126" y="129"/>
                  </a:lnTo>
                  <a:lnTo>
                    <a:pt x="133" y="134"/>
                  </a:lnTo>
                  <a:lnTo>
                    <a:pt x="143" y="138"/>
                  </a:lnTo>
                  <a:lnTo>
                    <a:pt x="149" y="142"/>
                  </a:lnTo>
                  <a:lnTo>
                    <a:pt x="158" y="146"/>
                  </a:lnTo>
                  <a:lnTo>
                    <a:pt x="166" y="150"/>
                  </a:lnTo>
                  <a:lnTo>
                    <a:pt x="173" y="155"/>
                  </a:lnTo>
                  <a:lnTo>
                    <a:pt x="177" y="157"/>
                  </a:lnTo>
                  <a:lnTo>
                    <a:pt x="185" y="161"/>
                  </a:lnTo>
                  <a:lnTo>
                    <a:pt x="190" y="163"/>
                  </a:lnTo>
                  <a:lnTo>
                    <a:pt x="196" y="165"/>
                  </a:lnTo>
                  <a:lnTo>
                    <a:pt x="204" y="169"/>
                  </a:lnTo>
                  <a:lnTo>
                    <a:pt x="207" y="169"/>
                  </a:lnTo>
                  <a:lnTo>
                    <a:pt x="213" y="167"/>
                  </a:lnTo>
                  <a:lnTo>
                    <a:pt x="219" y="163"/>
                  </a:lnTo>
                  <a:lnTo>
                    <a:pt x="223" y="159"/>
                  </a:lnTo>
                  <a:lnTo>
                    <a:pt x="228" y="157"/>
                  </a:lnTo>
                  <a:lnTo>
                    <a:pt x="228" y="152"/>
                  </a:lnTo>
                  <a:lnTo>
                    <a:pt x="228" y="146"/>
                  </a:lnTo>
                  <a:lnTo>
                    <a:pt x="226" y="142"/>
                  </a:lnTo>
                  <a:lnTo>
                    <a:pt x="221" y="136"/>
                  </a:lnTo>
                  <a:lnTo>
                    <a:pt x="221" y="136"/>
                  </a:lnTo>
                  <a:close/>
                </a:path>
              </a:pathLst>
            </a:custGeom>
            <a:solidFill>
              <a:srgbClr val="b34d1a"/>
            </a:solidFill>
            <a:ln w="9525">
              <a:noFill/>
            </a:ln>
          </p:spPr>
          <p:style>
            <a:lnRef idx="0"/>
            <a:fillRef idx="0"/>
            <a:effectRef idx="0"/>
            <a:fontRef idx="minor"/>
          </p:style>
        </p:sp>
      </p:grpSp>
      <p:sp>
        <p:nvSpPr>
          <p:cNvPr id="198" name="Rectangle 1"/>
          <p:cNvSpPr/>
          <p:nvPr/>
        </p:nvSpPr>
        <p:spPr>
          <a:xfrm>
            <a:off x="285840" y="842400"/>
            <a:ext cx="6857280" cy="1065600"/>
          </a:xfrm>
          <a:prstGeom prst="rect">
            <a:avLst/>
          </a:prstGeom>
          <a:noFill/>
          <a:ln w="9525">
            <a:noFill/>
          </a:ln>
        </p:spPr>
        <p:style>
          <a:lnRef idx="0"/>
          <a:fillRef idx="0"/>
          <a:effectRef idx="0"/>
          <a:fontRef idx="minor"/>
        </p:style>
        <p:txBody>
          <a:bodyPr lIns="90000" rIns="90000" tIns="45000" bIns="45000" anchor="ctr">
            <a:spAutoFit/>
          </a:bodyPr>
          <a:p>
            <a:pPr algn="ctr">
              <a:lnSpc>
                <a:spcPct val="100000"/>
              </a:lnSpc>
              <a:tabLst>
                <a:tab algn="l" pos="0"/>
              </a:tabLst>
            </a:pPr>
            <a:r>
              <a:rPr b="1" lang="ru-RU" sz="2400" spc="-1" strike="noStrike" u="sng">
                <a:solidFill>
                  <a:srgbClr val="000000"/>
                </a:solidFill>
                <a:uFillTx/>
                <a:latin typeface="Times New Roman"/>
                <a:ea typeface="Calibri"/>
              </a:rPr>
              <a:t>Участники проекта</a:t>
            </a:r>
            <a:endParaRPr b="0" lang="ru-RU" sz="2400" spc="-1" strike="noStrike">
              <a:latin typeface="XO Oriel"/>
            </a:endParaRPr>
          </a:p>
          <a:p>
            <a:pPr algn="ctr">
              <a:lnSpc>
                <a:spcPct val="100000"/>
              </a:lnSpc>
              <a:tabLst>
                <a:tab algn="l" pos="0"/>
              </a:tabLst>
            </a:pPr>
            <a:endParaRPr b="0" lang="ru-RU" sz="2400" spc="-1" strike="noStrike">
              <a:latin typeface="XO Oriel"/>
            </a:endParaRPr>
          </a:p>
          <a:p>
            <a:pPr algn="ctr">
              <a:lnSpc>
                <a:spcPct val="100000"/>
              </a:lnSpc>
              <a:tabLst>
                <a:tab algn="l" pos="0"/>
              </a:tabLst>
            </a:pPr>
            <a:r>
              <a:rPr b="0" lang="ru-RU" sz="1600" spc="-1" strike="noStrike">
                <a:solidFill>
                  <a:srgbClr val="000000"/>
                </a:solidFill>
                <a:latin typeface="Times New Roman"/>
                <a:ea typeface="Calibri"/>
              </a:rPr>
              <a:t>Учащиеся 5 - 7 классов</a:t>
            </a:r>
            <a:endParaRPr b="0" lang="ru-RU" sz="1600" spc="-1" strike="noStrike">
              <a:latin typeface="XO Oriel"/>
            </a:endParaRPr>
          </a:p>
        </p:txBody>
      </p:sp>
      <p:sp>
        <p:nvSpPr>
          <p:cNvPr id="199" name="Rectangle 2"/>
          <p:cNvSpPr/>
          <p:nvPr/>
        </p:nvSpPr>
        <p:spPr>
          <a:xfrm>
            <a:off x="3929040" y="2659680"/>
            <a:ext cx="4857120" cy="3012480"/>
          </a:xfrm>
          <a:prstGeom prst="rect">
            <a:avLst/>
          </a:prstGeom>
          <a:noFill/>
          <a:ln w="9525">
            <a:noFill/>
          </a:ln>
        </p:spPr>
        <p:style>
          <a:lnRef idx="0"/>
          <a:fillRef idx="0"/>
          <a:effectRef idx="0"/>
          <a:fontRef idx="minor"/>
        </p:style>
        <p:txBody>
          <a:bodyPr lIns="90000" rIns="90000" tIns="45000" bIns="45000" anchor="ctr">
            <a:spAutoFit/>
          </a:bodyPr>
          <a:p>
            <a:pPr algn="ctr">
              <a:lnSpc>
                <a:spcPct val="100000"/>
              </a:lnSpc>
              <a:tabLst>
                <a:tab algn="l" pos="0"/>
              </a:tabLst>
            </a:pPr>
            <a:r>
              <a:rPr b="1" lang="ru-RU" sz="2400" spc="-1" strike="noStrike" u="sng">
                <a:solidFill>
                  <a:srgbClr val="000000"/>
                </a:solidFill>
                <a:uFillTx/>
                <a:latin typeface="Times New Roman"/>
                <a:ea typeface="Calibri"/>
              </a:rPr>
              <a:t>Ожидаемые результаты проекта</a:t>
            </a:r>
            <a:endParaRPr b="0" lang="ru-RU" sz="2400" spc="-1" strike="noStrike">
              <a:latin typeface="XO Oriel"/>
            </a:endParaRPr>
          </a:p>
          <a:p>
            <a:pPr algn="ctr">
              <a:lnSpc>
                <a:spcPct val="100000"/>
              </a:lnSpc>
              <a:tabLst>
                <a:tab algn="l" pos="0"/>
              </a:tabLst>
            </a:pPr>
            <a:endParaRPr b="0" lang="ru-RU" sz="2400" spc="-1" strike="noStrike">
              <a:latin typeface="XO Oriel"/>
            </a:endParaRPr>
          </a:p>
          <a:p>
            <a:pPr marL="216000" indent="-216000">
              <a:lnSpc>
                <a:spcPct val="100000"/>
              </a:lnSpc>
              <a:buClr>
                <a:srgbClr val="000000"/>
              </a:buClr>
              <a:buFont typeface="Symbol"/>
              <a:buChar char=""/>
              <a:tabLst>
                <a:tab algn="l" pos="457200"/>
              </a:tabLst>
            </a:pPr>
            <a:r>
              <a:rPr b="0" i="1" lang="ru-RU" sz="1600" spc="-1" strike="noStrike">
                <a:solidFill>
                  <a:srgbClr val="000000"/>
                </a:solidFill>
                <a:latin typeface="Times New Roman"/>
                <a:ea typeface="Calibri"/>
              </a:rPr>
              <a:t>Приобретение учащимися умений и навыков в игре «Русская лапта»</a:t>
            </a:r>
            <a:endParaRPr b="0" lang="ru-RU" sz="1600" spc="-1" strike="noStrike">
              <a:latin typeface="XO Oriel"/>
            </a:endParaRPr>
          </a:p>
          <a:p>
            <a:pPr marL="216000" indent="-216000">
              <a:lnSpc>
                <a:spcPct val="100000"/>
              </a:lnSpc>
              <a:buClr>
                <a:srgbClr val="000000"/>
              </a:buClr>
              <a:buFont typeface="Symbol"/>
              <a:buChar char=""/>
              <a:tabLst>
                <a:tab algn="l" pos="457200"/>
              </a:tabLst>
            </a:pPr>
            <a:r>
              <a:rPr b="0" i="1" lang="ru-RU" sz="1600" spc="-1" strike="noStrike">
                <a:solidFill>
                  <a:srgbClr val="000000"/>
                </a:solidFill>
                <a:latin typeface="Times New Roman"/>
                <a:ea typeface="Calibri"/>
              </a:rPr>
              <a:t> </a:t>
            </a:r>
            <a:r>
              <a:rPr b="0" i="1" lang="ru-RU" sz="1600" spc="-1" strike="noStrike">
                <a:solidFill>
                  <a:srgbClr val="000000"/>
                </a:solidFill>
                <a:latin typeface="Times New Roman"/>
                <a:ea typeface="Calibri"/>
              </a:rPr>
              <a:t>Вовлечение каждого учащегося в активный познавательный процесс.</a:t>
            </a:r>
            <a:endParaRPr b="0" lang="ru-RU" sz="1600" spc="-1" strike="noStrike">
              <a:latin typeface="XO Oriel"/>
            </a:endParaRPr>
          </a:p>
          <a:p>
            <a:pPr marL="216000" indent="-216000">
              <a:lnSpc>
                <a:spcPct val="100000"/>
              </a:lnSpc>
              <a:buClr>
                <a:srgbClr val="000000"/>
              </a:buClr>
              <a:buFont typeface="Symbol"/>
              <a:buChar char=""/>
              <a:tabLst>
                <a:tab algn="l" pos="457200"/>
              </a:tabLst>
            </a:pPr>
            <a:r>
              <a:rPr b="0" i="1" lang="ru-RU" sz="1600" spc="-1" strike="noStrike">
                <a:solidFill>
                  <a:srgbClr val="000000"/>
                </a:solidFill>
                <a:latin typeface="Times New Roman"/>
                <a:ea typeface="Calibri"/>
              </a:rPr>
              <a:t>Развитие творческих способностей учащихся.</a:t>
            </a:r>
            <a:endParaRPr b="0" lang="ru-RU" sz="1600" spc="-1" strike="noStrike">
              <a:latin typeface="XO Oriel"/>
            </a:endParaRPr>
          </a:p>
          <a:p>
            <a:pPr marL="216000" indent="-216000">
              <a:lnSpc>
                <a:spcPct val="100000"/>
              </a:lnSpc>
              <a:buClr>
                <a:srgbClr val="000000"/>
              </a:buClr>
              <a:buFont typeface="Symbol"/>
              <a:buChar char=""/>
              <a:tabLst>
                <a:tab algn="l" pos="457200"/>
              </a:tabLst>
            </a:pPr>
            <a:r>
              <a:rPr b="0" i="1" lang="ru-RU" sz="1600" spc="-1" strike="noStrike">
                <a:solidFill>
                  <a:srgbClr val="000000"/>
                </a:solidFill>
                <a:latin typeface="Times New Roman"/>
                <a:ea typeface="Calibri"/>
              </a:rPr>
              <a:t>Развитие волевых и физических качеств с помощью игры «Русская лапта»</a:t>
            </a:r>
            <a:endParaRPr b="0" lang="ru-RU" sz="1600" spc="-1" strike="noStrike">
              <a:latin typeface="XO Oriel"/>
            </a:endParaRPr>
          </a:p>
          <a:p>
            <a:pPr marL="216000" indent="-216000">
              <a:lnSpc>
                <a:spcPct val="100000"/>
              </a:lnSpc>
              <a:buClr>
                <a:srgbClr val="000000"/>
              </a:buClr>
              <a:buFont typeface="Symbol"/>
              <a:buChar char=""/>
              <a:tabLst>
                <a:tab algn="l" pos="457200"/>
              </a:tabLst>
            </a:pPr>
            <a:r>
              <a:rPr b="0" i="1" lang="ru-RU" sz="1600" spc="-1" strike="noStrike">
                <a:solidFill>
                  <a:srgbClr val="000000"/>
                </a:solidFill>
                <a:latin typeface="Times New Roman"/>
                <a:ea typeface="Calibri"/>
              </a:rPr>
              <a:t> </a:t>
            </a:r>
            <a:r>
              <a:rPr b="0" i="1" lang="ru-RU" sz="1600" spc="-1" strike="noStrike">
                <a:solidFill>
                  <a:srgbClr val="000000"/>
                </a:solidFill>
                <a:latin typeface="Times New Roman"/>
                <a:ea typeface="Calibri"/>
              </a:rPr>
              <a:t>Проявление интереса к урокам физической культуры</a:t>
            </a:r>
            <a:endParaRPr b="0" lang="ru-RU" sz="1600" spc="-1" strike="noStrike">
              <a:latin typeface="XO Oriel"/>
            </a:endParaRPr>
          </a:p>
        </p:txBody>
      </p:sp>
      <p:pic>
        <p:nvPicPr>
          <p:cNvPr id="200" name="" descr=""/>
          <p:cNvPicPr/>
          <p:nvPr/>
        </p:nvPicPr>
        <p:blipFill>
          <a:blip r:embed="rId1"/>
          <a:stretch/>
        </p:blipFill>
        <p:spPr>
          <a:xfrm>
            <a:off x="327600" y="2738160"/>
            <a:ext cx="3452040" cy="194148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201" name="Group 4"/>
          <p:cNvGrpSpPr/>
          <p:nvPr/>
        </p:nvGrpSpPr>
        <p:grpSpPr>
          <a:xfrm>
            <a:off x="7358040" y="642960"/>
            <a:ext cx="1569240" cy="1729800"/>
            <a:chOff x="7358040" y="642960"/>
            <a:chExt cx="1569240" cy="1729800"/>
          </a:xfrm>
        </p:grpSpPr>
        <p:sp>
          <p:nvSpPr>
            <p:cNvPr id="202" name="AutoShape 5"/>
            <p:cNvSpPr/>
            <p:nvPr/>
          </p:nvSpPr>
          <p:spPr>
            <a:xfrm>
              <a:off x="7358040" y="642960"/>
              <a:ext cx="1569240" cy="1729800"/>
            </a:xfrm>
            <a:prstGeom prst="rect">
              <a:avLst/>
            </a:prstGeom>
            <a:noFill/>
            <a:ln w="9525">
              <a:noFill/>
            </a:ln>
          </p:spPr>
          <p:style>
            <a:lnRef idx="0"/>
            <a:fillRef idx="0"/>
            <a:effectRef idx="0"/>
            <a:fontRef idx="minor"/>
          </p:style>
        </p:sp>
        <p:sp>
          <p:nvSpPr>
            <p:cNvPr id="203" name="Freeform 6"/>
            <p:cNvSpPr/>
            <p:nvPr/>
          </p:nvSpPr>
          <p:spPr>
            <a:xfrm>
              <a:off x="7388280" y="695160"/>
              <a:ext cx="1509120" cy="1647000"/>
            </a:xfrm>
            <a:custGeom>
              <a:avLst/>
              <a:gdLst/>
              <a:ahLst/>
              <a:rect l="l" t="t" r="r" b="b"/>
              <a:pathLst>
                <a:path w="951" h="1038">
                  <a:moveTo>
                    <a:pt x="625" y="571"/>
                  </a:moveTo>
                  <a:lnTo>
                    <a:pt x="627" y="571"/>
                  </a:lnTo>
                  <a:lnTo>
                    <a:pt x="628" y="571"/>
                  </a:lnTo>
                  <a:lnTo>
                    <a:pt x="631" y="571"/>
                  </a:lnTo>
                  <a:lnTo>
                    <a:pt x="635" y="571"/>
                  </a:lnTo>
                  <a:lnTo>
                    <a:pt x="639" y="571"/>
                  </a:lnTo>
                  <a:lnTo>
                    <a:pt x="643" y="572"/>
                  </a:lnTo>
                  <a:lnTo>
                    <a:pt x="649" y="572"/>
                  </a:lnTo>
                  <a:lnTo>
                    <a:pt x="655" y="572"/>
                  </a:lnTo>
                  <a:lnTo>
                    <a:pt x="661" y="572"/>
                  </a:lnTo>
                  <a:lnTo>
                    <a:pt x="668" y="572"/>
                  </a:lnTo>
                  <a:lnTo>
                    <a:pt x="676" y="573"/>
                  </a:lnTo>
                  <a:lnTo>
                    <a:pt x="683" y="573"/>
                  </a:lnTo>
                  <a:lnTo>
                    <a:pt x="692" y="573"/>
                  </a:lnTo>
                  <a:lnTo>
                    <a:pt x="699" y="573"/>
                  </a:lnTo>
                  <a:lnTo>
                    <a:pt x="709" y="573"/>
                  </a:lnTo>
                  <a:lnTo>
                    <a:pt x="718" y="573"/>
                  </a:lnTo>
                  <a:lnTo>
                    <a:pt x="727" y="572"/>
                  </a:lnTo>
                  <a:lnTo>
                    <a:pt x="737" y="572"/>
                  </a:lnTo>
                  <a:lnTo>
                    <a:pt x="747" y="571"/>
                  </a:lnTo>
                  <a:lnTo>
                    <a:pt x="756" y="570"/>
                  </a:lnTo>
                  <a:lnTo>
                    <a:pt x="767" y="569"/>
                  </a:lnTo>
                  <a:lnTo>
                    <a:pt x="776" y="568"/>
                  </a:lnTo>
                  <a:lnTo>
                    <a:pt x="788" y="567"/>
                  </a:lnTo>
                  <a:lnTo>
                    <a:pt x="797" y="565"/>
                  </a:lnTo>
                  <a:lnTo>
                    <a:pt x="807" y="564"/>
                  </a:lnTo>
                  <a:lnTo>
                    <a:pt x="817" y="563"/>
                  </a:lnTo>
                  <a:lnTo>
                    <a:pt x="828" y="561"/>
                  </a:lnTo>
                  <a:lnTo>
                    <a:pt x="837" y="558"/>
                  </a:lnTo>
                  <a:lnTo>
                    <a:pt x="847" y="555"/>
                  </a:lnTo>
                  <a:lnTo>
                    <a:pt x="856" y="552"/>
                  </a:lnTo>
                  <a:lnTo>
                    <a:pt x="866" y="549"/>
                  </a:lnTo>
                  <a:lnTo>
                    <a:pt x="874" y="545"/>
                  </a:lnTo>
                  <a:lnTo>
                    <a:pt x="883" y="542"/>
                  </a:lnTo>
                  <a:lnTo>
                    <a:pt x="891" y="537"/>
                  </a:lnTo>
                  <a:lnTo>
                    <a:pt x="899" y="533"/>
                  </a:lnTo>
                  <a:lnTo>
                    <a:pt x="907" y="528"/>
                  </a:lnTo>
                  <a:lnTo>
                    <a:pt x="913" y="523"/>
                  </a:lnTo>
                  <a:lnTo>
                    <a:pt x="920" y="517"/>
                  </a:lnTo>
                  <a:lnTo>
                    <a:pt x="927" y="511"/>
                  </a:lnTo>
                  <a:lnTo>
                    <a:pt x="931" y="505"/>
                  </a:lnTo>
                  <a:lnTo>
                    <a:pt x="936" y="498"/>
                  </a:lnTo>
                  <a:lnTo>
                    <a:pt x="940" y="490"/>
                  </a:lnTo>
                  <a:lnTo>
                    <a:pt x="944" y="484"/>
                  </a:lnTo>
                  <a:lnTo>
                    <a:pt x="946" y="475"/>
                  </a:lnTo>
                  <a:lnTo>
                    <a:pt x="949" y="467"/>
                  </a:lnTo>
                  <a:lnTo>
                    <a:pt x="950" y="458"/>
                  </a:lnTo>
                  <a:lnTo>
                    <a:pt x="951" y="449"/>
                  </a:lnTo>
                  <a:lnTo>
                    <a:pt x="950" y="439"/>
                  </a:lnTo>
                  <a:lnTo>
                    <a:pt x="949" y="428"/>
                  </a:lnTo>
                  <a:lnTo>
                    <a:pt x="946" y="417"/>
                  </a:lnTo>
                  <a:lnTo>
                    <a:pt x="944" y="406"/>
                  </a:lnTo>
                  <a:lnTo>
                    <a:pt x="939" y="393"/>
                  </a:lnTo>
                  <a:lnTo>
                    <a:pt x="934" y="381"/>
                  </a:lnTo>
                  <a:lnTo>
                    <a:pt x="928" y="369"/>
                  </a:lnTo>
                  <a:lnTo>
                    <a:pt x="922" y="355"/>
                  </a:lnTo>
                  <a:lnTo>
                    <a:pt x="912" y="340"/>
                  </a:lnTo>
                  <a:lnTo>
                    <a:pt x="903" y="326"/>
                  </a:lnTo>
                  <a:lnTo>
                    <a:pt x="892" y="310"/>
                  </a:lnTo>
                  <a:lnTo>
                    <a:pt x="881" y="295"/>
                  </a:lnTo>
                  <a:lnTo>
                    <a:pt x="868" y="277"/>
                  </a:lnTo>
                  <a:lnTo>
                    <a:pt x="853" y="260"/>
                  </a:lnTo>
                  <a:lnTo>
                    <a:pt x="837" y="242"/>
                  </a:lnTo>
                  <a:lnTo>
                    <a:pt x="820" y="224"/>
                  </a:lnTo>
                  <a:lnTo>
                    <a:pt x="802" y="205"/>
                  </a:lnTo>
                  <a:lnTo>
                    <a:pt x="784" y="187"/>
                  </a:lnTo>
                  <a:lnTo>
                    <a:pt x="765" y="170"/>
                  </a:lnTo>
                  <a:lnTo>
                    <a:pt x="746" y="155"/>
                  </a:lnTo>
                  <a:lnTo>
                    <a:pt x="727" y="139"/>
                  </a:lnTo>
                  <a:lnTo>
                    <a:pt x="707" y="125"/>
                  </a:lnTo>
                  <a:lnTo>
                    <a:pt x="687" y="111"/>
                  </a:lnTo>
                  <a:lnTo>
                    <a:pt x="668" y="99"/>
                  </a:lnTo>
                  <a:lnTo>
                    <a:pt x="648" y="86"/>
                  </a:lnTo>
                  <a:lnTo>
                    <a:pt x="627" y="75"/>
                  </a:lnTo>
                  <a:lnTo>
                    <a:pt x="607" y="65"/>
                  </a:lnTo>
                  <a:lnTo>
                    <a:pt x="587" y="56"/>
                  </a:lnTo>
                  <a:lnTo>
                    <a:pt x="567" y="47"/>
                  </a:lnTo>
                  <a:lnTo>
                    <a:pt x="547" y="39"/>
                  </a:lnTo>
                  <a:lnTo>
                    <a:pt x="527" y="31"/>
                  </a:lnTo>
                  <a:lnTo>
                    <a:pt x="508" y="26"/>
                  </a:lnTo>
                  <a:lnTo>
                    <a:pt x="487" y="19"/>
                  </a:lnTo>
                  <a:lnTo>
                    <a:pt x="467" y="14"/>
                  </a:lnTo>
                  <a:lnTo>
                    <a:pt x="447" y="10"/>
                  </a:lnTo>
                  <a:lnTo>
                    <a:pt x="427" y="7"/>
                  </a:lnTo>
                  <a:lnTo>
                    <a:pt x="407" y="4"/>
                  </a:lnTo>
                  <a:lnTo>
                    <a:pt x="388" y="2"/>
                  </a:lnTo>
                  <a:lnTo>
                    <a:pt x="368" y="0"/>
                  </a:lnTo>
                  <a:lnTo>
                    <a:pt x="349" y="0"/>
                  </a:lnTo>
                  <a:lnTo>
                    <a:pt x="330" y="0"/>
                  </a:lnTo>
                  <a:lnTo>
                    <a:pt x="312" y="1"/>
                  </a:lnTo>
                  <a:lnTo>
                    <a:pt x="293" y="2"/>
                  </a:lnTo>
                  <a:lnTo>
                    <a:pt x="276" y="5"/>
                  </a:lnTo>
                  <a:lnTo>
                    <a:pt x="258" y="8"/>
                  </a:lnTo>
                  <a:lnTo>
                    <a:pt x="241" y="11"/>
                  </a:lnTo>
                  <a:lnTo>
                    <a:pt x="224" y="15"/>
                  </a:lnTo>
                  <a:lnTo>
                    <a:pt x="207" y="21"/>
                  </a:lnTo>
                  <a:lnTo>
                    <a:pt x="191" y="26"/>
                  </a:lnTo>
                  <a:lnTo>
                    <a:pt x="176" y="32"/>
                  </a:lnTo>
                  <a:lnTo>
                    <a:pt x="161" y="40"/>
                  </a:lnTo>
                  <a:lnTo>
                    <a:pt x="147" y="48"/>
                  </a:lnTo>
                  <a:lnTo>
                    <a:pt x="132" y="55"/>
                  </a:lnTo>
                  <a:lnTo>
                    <a:pt x="119" y="65"/>
                  </a:lnTo>
                  <a:lnTo>
                    <a:pt x="106" y="74"/>
                  </a:lnTo>
                  <a:lnTo>
                    <a:pt x="94" y="85"/>
                  </a:lnTo>
                  <a:lnTo>
                    <a:pt x="82" y="95"/>
                  </a:lnTo>
                  <a:lnTo>
                    <a:pt x="71" y="106"/>
                  </a:lnTo>
                  <a:lnTo>
                    <a:pt x="61" y="119"/>
                  </a:lnTo>
                  <a:lnTo>
                    <a:pt x="52" y="132"/>
                  </a:lnTo>
                  <a:lnTo>
                    <a:pt x="42" y="144"/>
                  </a:lnTo>
                  <a:lnTo>
                    <a:pt x="34" y="159"/>
                  </a:lnTo>
                  <a:lnTo>
                    <a:pt x="27" y="173"/>
                  </a:lnTo>
                  <a:lnTo>
                    <a:pt x="21" y="189"/>
                  </a:lnTo>
                  <a:lnTo>
                    <a:pt x="15" y="204"/>
                  </a:lnTo>
                  <a:lnTo>
                    <a:pt x="11" y="220"/>
                  </a:lnTo>
                  <a:lnTo>
                    <a:pt x="6" y="237"/>
                  </a:lnTo>
                  <a:lnTo>
                    <a:pt x="4" y="255"/>
                  </a:lnTo>
                  <a:lnTo>
                    <a:pt x="1" y="273"/>
                  </a:lnTo>
                  <a:lnTo>
                    <a:pt x="0" y="291"/>
                  </a:lnTo>
                  <a:lnTo>
                    <a:pt x="0" y="310"/>
                  </a:lnTo>
                  <a:lnTo>
                    <a:pt x="2" y="330"/>
                  </a:lnTo>
                  <a:lnTo>
                    <a:pt x="4" y="350"/>
                  </a:lnTo>
                  <a:lnTo>
                    <a:pt x="7" y="371"/>
                  </a:lnTo>
                  <a:lnTo>
                    <a:pt x="11" y="392"/>
                  </a:lnTo>
                  <a:lnTo>
                    <a:pt x="16" y="413"/>
                  </a:lnTo>
                  <a:lnTo>
                    <a:pt x="22" y="436"/>
                  </a:lnTo>
                  <a:lnTo>
                    <a:pt x="31" y="459"/>
                  </a:lnTo>
                  <a:lnTo>
                    <a:pt x="39" y="482"/>
                  </a:lnTo>
                  <a:lnTo>
                    <a:pt x="49" y="507"/>
                  </a:lnTo>
                  <a:lnTo>
                    <a:pt x="59" y="529"/>
                  </a:lnTo>
                  <a:lnTo>
                    <a:pt x="71" y="552"/>
                  </a:lnTo>
                  <a:lnTo>
                    <a:pt x="81" y="575"/>
                  </a:lnTo>
                  <a:lnTo>
                    <a:pt x="94" y="598"/>
                  </a:lnTo>
                  <a:lnTo>
                    <a:pt x="106" y="618"/>
                  </a:lnTo>
                  <a:lnTo>
                    <a:pt x="118" y="639"/>
                  </a:lnTo>
                  <a:lnTo>
                    <a:pt x="130" y="660"/>
                  </a:lnTo>
                  <a:lnTo>
                    <a:pt x="145" y="679"/>
                  </a:lnTo>
                  <a:lnTo>
                    <a:pt x="157" y="698"/>
                  </a:lnTo>
                  <a:lnTo>
                    <a:pt x="171" y="717"/>
                  </a:lnTo>
                  <a:lnTo>
                    <a:pt x="185" y="734"/>
                  </a:lnTo>
                  <a:lnTo>
                    <a:pt x="199" y="752"/>
                  </a:lnTo>
                  <a:lnTo>
                    <a:pt x="213" y="768"/>
                  </a:lnTo>
                  <a:lnTo>
                    <a:pt x="227" y="784"/>
                  </a:lnTo>
                  <a:lnTo>
                    <a:pt x="243" y="800"/>
                  </a:lnTo>
                  <a:lnTo>
                    <a:pt x="258" y="815"/>
                  </a:lnTo>
                  <a:lnTo>
                    <a:pt x="272" y="830"/>
                  </a:lnTo>
                  <a:lnTo>
                    <a:pt x="287" y="845"/>
                  </a:lnTo>
                  <a:lnTo>
                    <a:pt x="302" y="858"/>
                  </a:lnTo>
                  <a:lnTo>
                    <a:pt x="318" y="871"/>
                  </a:lnTo>
                  <a:lnTo>
                    <a:pt x="333" y="883"/>
                  </a:lnTo>
                  <a:lnTo>
                    <a:pt x="349" y="895"/>
                  </a:lnTo>
                  <a:lnTo>
                    <a:pt x="364" y="907"/>
                  </a:lnTo>
                  <a:lnTo>
                    <a:pt x="380" y="918"/>
                  </a:lnTo>
                  <a:lnTo>
                    <a:pt x="395" y="928"/>
                  </a:lnTo>
                  <a:lnTo>
                    <a:pt x="411" y="938"/>
                  </a:lnTo>
                  <a:lnTo>
                    <a:pt x="426" y="947"/>
                  </a:lnTo>
                  <a:lnTo>
                    <a:pt x="442" y="957"/>
                  </a:lnTo>
                  <a:lnTo>
                    <a:pt x="457" y="965"/>
                  </a:lnTo>
                  <a:lnTo>
                    <a:pt x="472" y="973"/>
                  </a:lnTo>
                  <a:lnTo>
                    <a:pt x="488" y="981"/>
                  </a:lnTo>
                  <a:lnTo>
                    <a:pt x="503" y="988"/>
                  </a:lnTo>
                  <a:lnTo>
                    <a:pt x="518" y="994"/>
                  </a:lnTo>
                  <a:lnTo>
                    <a:pt x="532" y="1000"/>
                  </a:lnTo>
                  <a:lnTo>
                    <a:pt x="547" y="1005"/>
                  </a:lnTo>
                  <a:lnTo>
                    <a:pt x="562" y="1011"/>
                  </a:lnTo>
                  <a:lnTo>
                    <a:pt x="576" y="1015"/>
                  </a:lnTo>
                  <a:lnTo>
                    <a:pt x="590" y="1020"/>
                  </a:lnTo>
                  <a:lnTo>
                    <a:pt x="604" y="1023"/>
                  </a:lnTo>
                  <a:lnTo>
                    <a:pt x="618" y="1027"/>
                  </a:lnTo>
                  <a:lnTo>
                    <a:pt x="630" y="1029"/>
                  </a:lnTo>
                  <a:lnTo>
                    <a:pt x="643" y="1032"/>
                  </a:lnTo>
                  <a:lnTo>
                    <a:pt x="656" y="1034"/>
                  </a:lnTo>
                  <a:lnTo>
                    <a:pt x="669" y="1036"/>
                  </a:lnTo>
                  <a:lnTo>
                    <a:pt x="680" y="1037"/>
                  </a:lnTo>
                  <a:lnTo>
                    <a:pt x="693" y="1038"/>
                  </a:lnTo>
                  <a:lnTo>
                    <a:pt x="704" y="1038"/>
                  </a:lnTo>
                  <a:lnTo>
                    <a:pt x="716" y="1038"/>
                  </a:lnTo>
                  <a:lnTo>
                    <a:pt x="726" y="1037"/>
                  </a:lnTo>
                  <a:lnTo>
                    <a:pt x="736" y="1036"/>
                  </a:lnTo>
                  <a:lnTo>
                    <a:pt x="745" y="1034"/>
                  </a:lnTo>
                  <a:lnTo>
                    <a:pt x="756" y="1033"/>
                  </a:lnTo>
                  <a:lnTo>
                    <a:pt x="764" y="1031"/>
                  </a:lnTo>
                  <a:lnTo>
                    <a:pt x="773" y="1028"/>
                  </a:lnTo>
                  <a:lnTo>
                    <a:pt x="780" y="1025"/>
                  </a:lnTo>
                  <a:lnTo>
                    <a:pt x="788" y="1023"/>
                  </a:lnTo>
                  <a:lnTo>
                    <a:pt x="794" y="1018"/>
                  </a:lnTo>
                  <a:lnTo>
                    <a:pt x="801" y="1015"/>
                  </a:lnTo>
                  <a:lnTo>
                    <a:pt x="807" y="1010"/>
                  </a:lnTo>
                  <a:lnTo>
                    <a:pt x="813" y="1005"/>
                  </a:lnTo>
                  <a:lnTo>
                    <a:pt x="817" y="1000"/>
                  </a:lnTo>
                  <a:lnTo>
                    <a:pt x="821" y="995"/>
                  </a:lnTo>
                  <a:lnTo>
                    <a:pt x="824" y="988"/>
                  </a:lnTo>
                  <a:lnTo>
                    <a:pt x="828" y="984"/>
                  </a:lnTo>
                  <a:lnTo>
                    <a:pt x="829" y="976"/>
                  </a:lnTo>
                  <a:lnTo>
                    <a:pt x="831" y="969"/>
                  </a:lnTo>
                  <a:lnTo>
                    <a:pt x="832" y="963"/>
                  </a:lnTo>
                  <a:lnTo>
                    <a:pt x="833" y="955"/>
                  </a:lnTo>
                  <a:lnTo>
                    <a:pt x="833" y="947"/>
                  </a:lnTo>
                  <a:lnTo>
                    <a:pt x="833" y="940"/>
                  </a:lnTo>
                  <a:lnTo>
                    <a:pt x="833" y="933"/>
                  </a:lnTo>
                  <a:lnTo>
                    <a:pt x="833" y="926"/>
                  </a:lnTo>
                  <a:lnTo>
                    <a:pt x="832" y="917"/>
                  </a:lnTo>
                  <a:lnTo>
                    <a:pt x="831" y="909"/>
                  </a:lnTo>
                  <a:lnTo>
                    <a:pt x="829" y="901"/>
                  </a:lnTo>
                  <a:lnTo>
                    <a:pt x="827" y="893"/>
                  </a:lnTo>
                  <a:lnTo>
                    <a:pt x="824" y="885"/>
                  </a:lnTo>
                  <a:lnTo>
                    <a:pt x="822" y="876"/>
                  </a:lnTo>
                  <a:lnTo>
                    <a:pt x="819" y="869"/>
                  </a:lnTo>
                  <a:lnTo>
                    <a:pt x="816" y="860"/>
                  </a:lnTo>
                  <a:lnTo>
                    <a:pt x="813" y="851"/>
                  </a:lnTo>
                  <a:lnTo>
                    <a:pt x="810" y="843"/>
                  </a:lnTo>
                  <a:lnTo>
                    <a:pt x="805" y="834"/>
                  </a:lnTo>
                  <a:lnTo>
                    <a:pt x="802" y="826"/>
                  </a:lnTo>
                  <a:lnTo>
                    <a:pt x="797" y="817"/>
                  </a:lnTo>
                  <a:lnTo>
                    <a:pt x="794" y="809"/>
                  </a:lnTo>
                  <a:lnTo>
                    <a:pt x="789" y="800"/>
                  </a:lnTo>
                  <a:lnTo>
                    <a:pt x="785" y="792"/>
                  </a:lnTo>
                  <a:lnTo>
                    <a:pt x="779" y="783"/>
                  </a:lnTo>
                  <a:lnTo>
                    <a:pt x="775" y="775"/>
                  </a:lnTo>
                  <a:lnTo>
                    <a:pt x="770" y="766"/>
                  </a:lnTo>
                  <a:lnTo>
                    <a:pt x="765" y="757"/>
                  </a:lnTo>
                  <a:lnTo>
                    <a:pt x="760" y="749"/>
                  </a:lnTo>
                  <a:lnTo>
                    <a:pt x="756" y="740"/>
                  </a:lnTo>
                  <a:lnTo>
                    <a:pt x="750" y="733"/>
                  </a:lnTo>
                  <a:lnTo>
                    <a:pt x="745" y="725"/>
                  </a:lnTo>
                  <a:lnTo>
                    <a:pt x="739" y="717"/>
                  </a:lnTo>
                  <a:lnTo>
                    <a:pt x="734" y="708"/>
                  </a:lnTo>
                  <a:lnTo>
                    <a:pt x="729" y="700"/>
                  </a:lnTo>
                  <a:lnTo>
                    <a:pt x="723" y="693"/>
                  </a:lnTo>
                  <a:lnTo>
                    <a:pt x="718" y="686"/>
                  </a:lnTo>
                  <a:lnTo>
                    <a:pt x="713" y="679"/>
                  </a:lnTo>
                  <a:lnTo>
                    <a:pt x="707" y="672"/>
                  </a:lnTo>
                  <a:lnTo>
                    <a:pt x="702" y="664"/>
                  </a:lnTo>
                  <a:lnTo>
                    <a:pt x="697" y="658"/>
                  </a:lnTo>
                  <a:lnTo>
                    <a:pt x="691" y="651"/>
                  </a:lnTo>
                  <a:lnTo>
                    <a:pt x="686" y="644"/>
                  </a:lnTo>
                  <a:lnTo>
                    <a:pt x="681" y="639"/>
                  </a:lnTo>
                  <a:lnTo>
                    <a:pt x="677" y="632"/>
                  </a:lnTo>
                  <a:lnTo>
                    <a:pt x="672" y="626"/>
                  </a:lnTo>
                  <a:lnTo>
                    <a:pt x="668" y="621"/>
                  </a:lnTo>
                  <a:lnTo>
                    <a:pt x="663" y="616"/>
                  </a:lnTo>
                  <a:lnTo>
                    <a:pt x="659" y="610"/>
                  </a:lnTo>
                  <a:lnTo>
                    <a:pt x="655" y="605"/>
                  </a:lnTo>
                  <a:lnTo>
                    <a:pt x="651" y="601"/>
                  </a:lnTo>
                  <a:lnTo>
                    <a:pt x="647" y="597"/>
                  </a:lnTo>
                  <a:lnTo>
                    <a:pt x="643" y="593"/>
                  </a:lnTo>
                  <a:lnTo>
                    <a:pt x="642" y="589"/>
                  </a:lnTo>
                  <a:lnTo>
                    <a:pt x="639" y="585"/>
                  </a:lnTo>
                  <a:lnTo>
                    <a:pt x="636" y="583"/>
                  </a:lnTo>
                  <a:lnTo>
                    <a:pt x="633" y="580"/>
                  </a:lnTo>
                  <a:lnTo>
                    <a:pt x="631" y="578"/>
                  </a:lnTo>
                  <a:lnTo>
                    <a:pt x="629" y="575"/>
                  </a:lnTo>
                  <a:lnTo>
                    <a:pt x="627" y="574"/>
                  </a:lnTo>
                  <a:lnTo>
                    <a:pt x="626" y="571"/>
                  </a:lnTo>
                  <a:lnTo>
                    <a:pt x="625" y="571"/>
                  </a:lnTo>
                  <a:lnTo>
                    <a:pt x="682" y="628"/>
                  </a:lnTo>
                </a:path>
              </a:pathLst>
            </a:custGeom>
            <a:solidFill>
              <a:srgbClr val="c2d6c2"/>
            </a:solidFill>
            <a:ln w="9525">
              <a:noFill/>
            </a:ln>
          </p:spPr>
          <p:style>
            <a:lnRef idx="0"/>
            <a:fillRef idx="0"/>
            <a:effectRef idx="0"/>
            <a:fontRef idx="minor"/>
          </p:style>
        </p:sp>
        <p:sp>
          <p:nvSpPr>
            <p:cNvPr id="204" name="Freeform 7"/>
            <p:cNvSpPr/>
            <p:nvPr/>
          </p:nvSpPr>
          <p:spPr>
            <a:xfrm>
              <a:off x="7886880" y="673200"/>
              <a:ext cx="607320" cy="486720"/>
            </a:xfrm>
            <a:custGeom>
              <a:avLst/>
              <a:gdLst/>
              <a:ahLst/>
              <a:rect l="l" t="t" r="r" b="b"/>
              <a:pathLst>
                <a:path w="766" h="614">
                  <a:moveTo>
                    <a:pt x="766" y="580"/>
                  </a:moveTo>
                  <a:lnTo>
                    <a:pt x="714" y="507"/>
                  </a:lnTo>
                  <a:lnTo>
                    <a:pt x="82" y="0"/>
                  </a:lnTo>
                  <a:lnTo>
                    <a:pt x="80" y="0"/>
                  </a:lnTo>
                  <a:lnTo>
                    <a:pt x="76" y="0"/>
                  </a:lnTo>
                  <a:lnTo>
                    <a:pt x="70" y="0"/>
                  </a:lnTo>
                  <a:lnTo>
                    <a:pt x="65" y="2"/>
                  </a:lnTo>
                  <a:lnTo>
                    <a:pt x="57" y="2"/>
                  </a:lnTo>
                  <a:lnTo>
                    <a:pt x="49" y="6"/>
                  </a:lnTo>
                  <a:lnTo>
                    <a:pt x="42" y="8"/>
                  </a:lnTo>
                  <a:lnTo>
                    <a:pt x="32" y="11"/>
                  </a:lnTo>
                  <a:lnTo>
                    <a:pt x="25" y="17"/>
                  </a:lnTo>
                  <a:lnTo>
                    <a:pt x="17" y="23"/>
                  </a:lnTo>
                  <a:lnTo>
                    <a:pt x="9" y="30"/>
                  </a:lnTo>
                  <a:lnTo>
                    <a:pt x="6" y="40"/>
                  </a:lnTo>
                  <a:lnTo>
                    <a:pt x="2" y="44"/>
                  </a:lnTo>
                  <a:lnTo>
                    <a:pt x="2" y="49"/>
                  </a:lnTo>
                  <a:lnTo>
                    <a:pt x="0" y="55"/>
                  </a:lnTo>
                  <a:lnTo>
                    <a:pt x="0" y="63"/>
                  </a:lnTo>
                  <a:lnTo>
                    <a:pt x="0" y="68"/>
                  </a:lnTo>
                  <a:lnTo>
                    <a:pt x="0" y="76"/>
                  </a:lnTo>
                  <a:lnTo>
                    <a:pt x="0" y="84"/>
                  </a:lnTo>
                  <a:lnTo>
                    <a:pt x="2" y="93"/>
                  </a:lnTo>
                  <a:lnTo>
                    <a:pt x="711" y="614"/>
                  </a:lnTo>
                  <a:lnTo>
                    <a:pt x="766" y="580"/>
                  </a:lnTo>
                  <a:lnTo>
                    <a:pt x="766" y="580"/>
                  </a:lnTo>
                  <a:close/>
                </a:path>
              </a:pathLst>
            </a:custGeom>
            <a:solidFill>
              <a:srgbClr val="7d4d1c"/>
            </a:solidFill>
            <a:ln w="9525">
              <a:noFill/>
            </a:ln>
          </p:spPr>
          <p:style>
            <a:lnRef idx="0"/>
            <a:fillRef idx="0"/>
            <a:effectRef idx="0"/>
            <a:fontRef idx="minor"/>
          </p:style>
        </p:sp>
        <p:sp>
          <p:nvSpPr>
            <p:cNvPr id="205" name="Freeform 8"/>
            <p:cNvSpPr/>
            <p:nvPr/>
          </p:nvSpPr>
          <p:spPr>
            <a:xfrm>
              <a:off x="8069400" y="1139760"/>
              <a:ext cx="153360" cy="158040"/>
            </a:xfrm>
            <a:custGeom>
              <a:avLst/>
              <a:gdLst/>
              <a:ahLst/>
              <a:rect l="l" t="t" r="r" b="b"/>
              <a:pathLst>
                <a:path w="194" h="202">
                  <a:moveTo>
                    <a:pt x="0" y="109"/>
                  </a:moveTo>
                  <a:lnTo>
                    <a:pt x="87" y="202"/>
                  </a:lnTo>
                  <a:lnTo>
                    <a:pt x="194" y="122"/>
                  </a:lnTo>
                  <a:lnTo>
                    <a:pt x="102" y="0"/>
                  </a:lnTo>
                  <a:lnTo>
                    <a:pt x="0" y="109"/>
                  </a:lnTo>
                  <a:lnTo>
                    <a:pt x="0" y="109"/>
                  </a:lnTo>
                  <a:close/>
                </a:path>
              </a:pathLst>
            </a:custGeom>
            <a:solidFill>
              <a:srgbClr val="d46342"/>
            </a:solidFill>
            <a:ln w="9525">
              <a:noFill/>
            </a:ln>
          </p:spPr>
          <p:style>
            <a:lnRef idx="0"/>
            <a:fillRef idx="0"/>
            <a:effectRef idx="0"/>
            <a:fontRef idx="minor"/>
          </p:style>
        </p:sp>
        <p:sp>
          <p:nvSpPr>
            <p:cNvPr id="206" name="Freeform 9"/>
            <p:cNvSpPr/>
            <p:nvPr/>
          </p:nvSpPr>
          <p:spPr>
            <a:xfrm>
              <a:off x="8139240" y="1073160"/>
              <a:ext cx="250200" cy="221400"/>
            </a:xfrm>
            <a:custGeom>
              <a:avLst/>
              <a:gdLst/>
              <a:ahLst/>
              <a:rect l="l" t="t" r="r" b="b"/>
              <a:pathLst>
                <a:path w="316" h="281">
                  <a:moveTo>
                    <a:pt x="316" y="53"/>
                  </a:moveTo>
                  <a:lnTo>
                    <a:pt x="314" y="55"/>
                  </a:lnTo>
                  <a:lnTo>
                    <a:pt x="306" y="62"/>
                  </a:lnTo>
                  <a:lnTo>
                    <a:pt x="300" y="66"/>
                  </a:lnTo>
                  <a:lnTo>
                    <a:pt x="295" y="72"/>
                  </a:lnTo>
                  <a:lnTo>
                    <a:pt x="287" y="76"/>
                  </a:lnTo>
                  <a:lnTo>
                    <a:pt x="280" y="85"/>
                  </a:lnTo>
                  <a:lnTo>
                    <a:pt x="270" y="93"/>
                  </a:lnTo>
                  <a:lnTo>
                    <a:pt x="261" y="100"/>
                  </a:lnTo>
                  <a:lnTo>
                    <a:pt x="255" y="104"/>
                  </a:lnTo>
                  <a:lnTo>
                    <a:pt x="249" y="108"/>
                  </a:lnTo>
                  <a:lnTo>
                    <a:pt x="245" y="114"/>
                  </a:lnTo>
                  <a:lnTo>
                    <a:pt x="240" y="119"/>
                  </a:lnTo>
                  <a:lnTo>
                    <a:pt x="234" y="123"/>
                  </a:lnTo>
                  <a:lnTo>
                    <a:pt x="228" y="127"/>
                  </a:lnTo>
                  <a:lnTo>
                    <a:pt x="223" y="133"/>
                  </a:lnTo>
                  <a:lnTo>
                    <a:pt x="217" y="137"/>
                  </a:lnTo>
                  <a:lnTo>
                    <a:pt x="211" y="142"/>
                  </a:lnTo>
                  <a:lnTo>
                    <a:pt x="205" y="148"/>
                  </a:lnTo>
                  <a:lnTo>
                    <a:pt x="198" y="154"/>
                  </a:lnTo>
                  <a:lnTo>
                    <a:pt x="192" y="159"/>
                  </a:lnTo>
                  <a:lnTo>
                    <a:pt x="186" y="163"/>
                  </a:lnTo>
                  <a:lnTo>
                    <a:pt x="179" y="167"/>
                  </a:lnTo>
                  <a:lnTo>
                    <a:pt x="173" y="173"/>
                  </a:lnTo>
                  <a:lnTo>
                    <a:pt x="166" y="178"/>
                  </a:lnTo>
                  <a:lnTo>
                    <a:pt x="158" y="182"/>
                  </a:lnTo>
                  <a:lnTo>
                    <a:pt x="154" y="188"/>
                  </a:lnTo>
                  <a:lnTo>
                    <a:pt x="147" y="194"/>
                  </a:lnTo>
                  <a:lnTo>
                    <a:pt x="141" y="197"/>
                  </a:lnTo>
                  <a:lnTo>
                    <a:pt x="133" y="203"/>
                  </a:lnTo>
                  <a:lnTo>
                    <a:pt x="126" y="207"/>
                  </a:lnTo>
                  <a:lnTo>
                    <a:pt x="120" y="213"/>
                  </a:lnTo>
                  <a:lnTo>
                    <a:pt x="112" y="216"/>
                  </a:lnTo>
                  <a:lnTo>
                    <a:pt x="107" y="222"/>
                  </a:lnTo>
                  <a:lnTo>
                    <a:pt x="101" y="226"/>
                  </a:lnTo>
                  <a:lnTo>
                    <a:pt x="93" y="230"/>
                  </a:lnTo>
                  <a:lnTo>
                    <a:pt x="88" y="235"/>
                  </a:lnTo>
                  <a:lnTo>
                    <a:pt x="80" y="239"/>
                  </a:lnTo>
                  <a:lnTo>
                    <a:pt x="74" y="243"/>
                  </a:lnTo>
                  <a:lnTo>
                    <a:pt x="69" y="247"/>
                  </a:lnTo>
                  <a:lnTo>
                    <a:pt x="63" y="251"/>
                  </a:lnTo>
                  <a:lnTo>
                    <a:pt x="55" y="252"/>
                  </a:lnTo>
                  <a:lnTo>
                    <a:pt x="50" y="256"/>
                  </a:lnTo>
                  <a:lnTo>
                    <a:pt x="44" y="260"/>
                  </a:lnTo>
                  <a:lnTo>
                    <a:pt x="40" y="264"/>
                  </a:lnTo>
                  <a:lnTo>
                    <a:pt x="34" y="266"/>
                  </a:lnTo>
                  <a:lnTo>
                    <a:pt x="29" y="268"/>
                  </a:lnTo>
                  <a:lnTo>
                    <a:pt x="23" y="271"/>
                  </a:lnTo>
                  <a:lnTo>
                    <a:pt x="17" y="273"/>
                  </a:lnTo>
                  <a:lnTo>
                    <a:pt x="12" y="275"/>
                  </a:lnTo>
                  <a:lnTo>
                    <a:pt x="8" y="277"/>
                  </a:lnTo>
                  <a:lnTo>
                    <a:pt x="4" y="279"/>
                  </a:lnTo>
                  <a:lnTo>
                    <a:pt x="0" y="281"/>
                  </a:lnTo>
                  <a:lnTo>
                    <a:pt x="0" y="277"/>
                  </a:lnTo>
                  <a:lnTo>
                    <a:pt x="0" y="270"/>
                  </a:lnTo>
                  <a:lnTo>
                    <a:pt x="2" y="264"/>
                  </a:lnTo>
                  <a:lnTo>
                    <a:pt x="4" y="258"/>
                  </a:lnTo>
                  <a:lnTo>
                    <a:pt x="6" y="251"/>
                  </a:lnTo>
                  <a:lnTo>
                    <a:pt x="8" y="243"/>
                  </a:lnTo>
                  <a:lnTo>
                    <a:pt x="10" y="232"/>
                  </a:lnTo>
                  <a:lnTo>
                    <a:pt x="14" y="224"/>
                  </a:lnTo>
                  <a:lnTo>
                    <a:pt x="15" y="218"/>
                  </a:lnTo>
                  <a:lnTo>
                    <a:pt x="17" y="213"/>
                  </a:lnTo>
                  <a:lnTo>
                    <a:pt x="19" y="207"/>
                  </a:lnTo>
                  <a:lnTo>
                    <a:pt x="21" y="201"/>
                  </a:lnTo>
                  <a:lnTo>
                    <a:pt x="23" y="195"/>
                  </a:lnTo>
                  <a:lnTo>
                    <a:pt x="27" y="190"/>
                  </a:lnTo>
                  <a:lnTo>
                    <a:pt x="29" y="184"/>
                  </a:lnTo>
                  <a:lnTo>
                    <a:pt x="33" y="178"/>
                  </a:lnTo>
                  <a:lnTo>
                    <a:pt x="34" y="173"/>
                  </a:lnTo>
                  <a:lnTo>
                    <a:pt x="38" y="167"/>
                  </a:lnTo>
                  <a:lnTo>
                    <a:pt x="40" y="161"/>
                  </a:lnTo>
                  <a:lnTo>
                    <a:pt x="44" y="156"/>
                  </a:lnTo>
                  <a:lnTo>
                    <a:pt x="48" y="148"/>
                  </a:lnTo>
                  <a:lnTo>
                    <a:pt x="50" y="142"/>
                  </a:lnTo>
                  <a:lnTo>
                    <a:pt x="53" y="135"/>
                  </a:lnTo>
                  <a:lnTo>
                    <a:pt x="59" y="131"/>
                  </a:lnTo>
                  <a:lnTo>
                    <a:pt x="63" y="123"/>
                  </a:lnTo>
                  <a:lnTo>
                    <a:pt x="67" y="118"/>
                  </a:lnTo>
                  <a:lnTo>
                    <a:pt x="71" y="112"/>
                  </a:lnTo>
                  <a:lnTo>
                    <a:pt x="76" y="106"/>
                  </a:lnTo>
                  <a:lnTo>
                    <a:pt x="80" y="100"/>
                  </a:lnTo>
                  <a:lnTo>
                    <a:pt x="86" y="93"/>
                  </a:lnTo>
                  <a:lnTo>
                    <a:pt x="91" y="87"/>
                  </a:lnTo>
                  <a:lnTo>
                    <a:pt x="97" y="81"/>
                  </a:lnTo>
                  <a:lnTo>
                    <a:pt x="101" y="76"/>
                  </a:lnTo>
                  <a:lnTo>
                    <a:pt x="107" y="72"/>
                  </a:lnTo>
                  <a:lnTo>
                    <a:pt x="112" y="66"/>
                  </a:lnTo>
                  <a:lnTo>
                    <a:pt x="120" y="60"/>
                  </a:lnTo>
                  <a:lnTo>
                    <a:pt x="126" y="55"/>
                  </a:lnTo>
                  <a:lnTo>
                    <a:pt x="131" y="49"/>
                  </a:lnTo>
                  <a:lnTo>
                    <a:pt x="137" y="43"/>
                  </a:lnTo>
                  <a:lnTo>
                    <a:pt x="145" y="40"/>
                  </a:lnTo>
                  <a:lnTo>
                    <a:pt x="152" y="34"/>
                  </a:lnTo>
                  <a:lnTo>
                    <a:pt x="158" y="30"/>
                  </a:lnTo>
                  <a:lnTo>
                    <a:pt x="167" y="26"/>
                  </a:lnTo>
                  <a:lnTo>
                    <a:pt x="175" y="22"/>
                  </a:lnTo>
                  <a:lnTo>
                    <a:pt x="183" y="19"/>
                  </a:lnTo>
                  <a:lnTo>
                    <a:pt x="190" y="15"/>
                  </a:lnTo>
                  <a:lnTo>
                    <a:pt x="200" y="11"/>
                  </a:lnTo>
                  <a:lnTo>
                    <a:pt x="207" y="9"/>
                  </a:lnTo>
                  <a:lnTo>
                    <a:pt x="217" y="7"/>
                  </a:lnTo>
                  <a:lnTo>
                    <a:pt x="226" y="3"/>
                  </a:lnTo>
                  <a:lnTo>
                    <a:pt x="236" y="2"/>
                  </a:lnTo>
                  <a:lnTo>
                    <a:pt x="245" y="0"/>
                  </a:lnTo>
                  <a:lnTo>
                    <a:pt x="316" y="53"/>
                  </a:lnTo>
                  <a:lnTo>
                    <a:pt x="316" y="53"/>
                  </a:lnTo>
                  <a:close/>
                </a:path>
              </a:pathLst>
            </a:custGeom>
            <a:solidFill>
              <a:srgbClr val="e87a63"/>
            </a:solidFill>
            <a:ln w="9525">
              <a:noFill/>
            </a:ln>
          </p:spPr>
          <p:style>
            <a:lnRef idx="0"/>
            <a:fillRef idx="0"/>
            <a:effectRef idx="0"/>
            <a:fontRef idx="minor"/>
          </p:style>
        </p:sp>
        <p:sp>
          <p:nvSpPr>
            <p:cNvPr id="207" name="Freeform 10"/>
            <p:cNvSpPr/>
            <p:nvPr/>
          </p:nvSpPr>
          <p:spPr>
            <a:xfrm>
              <a:off x="8110440" y="792000"/>
              <a:ext cx="135720" cy="245520"/>
            </a:xfrm>
            <a:custGeom>
              <a:avLst/>
              <a:gdLst/>
              <a:ahLst/>
              <a:rect l="l" t="t" r="r" b="b"/>
              <a:pathLst>
                <a:path w="171" h="310">
                  <a:moveTo>
                    <a:pt x="10" y="29"/>
                  </a:moveTo>
                  <a:lnTo>
                    <a:pt x="10" y="32"/>
                  </a:lnTo>
                  <a:lnTo>
                    <a:pt x="10" y="36"/>
                  </a:lnTo>
                  <a:lnTo>
                    <a:pt x="10" y="44"/>
                  </a:lnTo>
                  <a:lnTo>
                    <a:pt x="10" y="51"/>
                  </a:lnTo>
                  <a:lnTo>
                    <a:pt x="10" y="61"/>
                  </a:lnTo>
                  <a:lnTo>
                    <a:pt x="10" y="67"/>
                  </a:lnTo>
                  <a:lnTo>
                    <a:pt x="10" y="72"/>
                  </a:lnTo>
                  <a:lnTo>
                    <a:pt x="10" y="78"/>
                  </a:lnTo>
                  <a:lnTo>
                    <a:pt x="10" y="86"/>
                  </a:lnTo>
                  <a:lnTo>
                    <a:pt x="10" y="89"/>
                  </a:lnTo>
                  <a:lnTo>
                    <a:pt x="10" y="95"/>
                  </a:lnTo>
                  <a:lnTo>
                    <a:pt x="8" y="103"/>
                  </a:lnTo>
                  <a:lnTo>
                    <a:pt x="8" y="110"/>
                  </a:lnTo>
                  <a:lnTo>
                    <a:pt x="8" y="116"/>
                  </a:lnTo>
                  <a:lnTo>
                    <a:pt x="8" y="124"/>
                  </a:lnTo>
                  <a:lnTo>
                    <a:pt x="8" y="129"/>
                  </a:lnTo>
                  <a:lnTo>
                    <a:pt x="8" y="137"/>
                  </a:lnTo>
                  <a:lnTo>
                    <a:pt x="6" y="145"/>
                  </a:lnTo>
                  <a:lnTo>
                    <a:pt x="6" y="152"/>
                  </a:lnTo>
                  <a:lnTo>
                    <a:pt x="4" y="158"/>
                  </a:lnTo>
                  <a:lnTo>
                    <a:pt x="4" y="166"/>
                  </a:lnTo>
                  <a:lnTo>
                    <a:pt x="2" y="173"/>
                  </a:lnTo>
                  <a:lnTo>
                    <a:pt x="2" y="181"/>
                  </a:lnTo>
                  <a:lnTo>
                    <a:pt x="0" y="186"/>
                  </a:lnTo>
                  <a:lnTo>
                    <a:pt x="0" y="194"/>
                  </a:lnTo>
                  <a:lnTo>
                    <a:pt x="0" y="198"/>
                  </a:lnTo>
                  <a:lnTo>
                    <a:pt x="4" y="205"/>
                  </a:lnTo>
                  <a:lnTo>
                    <a:pt x="8" y="213"/>
                  </a:lnTo>
                  <a:lnTo>
                    <a:pt x="17" y="223"/>
                  </a:lnTo>
                  <a:lnTo>
                    <a:pt x="19" y="226"/>
                  </a:lnTo>
                  <a:lnTo>
                    <a:pt x="25" y="230"/>
                  </a:lnTo>
                  <a:lnTo>
                    <a:pt x="31" y="236"/>
                  </a:lnTo>
                  <a:lnTo>
                    <a:pt x="36" y="242"/>
                  </a:lnTo>
                  <a:lnTo>
                    <a:pt x="42" y="245"/>
                  </a:lnTo>
                  <a:lnTo>
                    <a:pt x="46" y="251"/>
                  </a:lnTo>
                  <a:lnTo>
                    <a:pt x="53" y="255"/>
                  </a:lnTo>
                  <a:lnTo>
                    <a:pt x="59" y="261"/>
                  </a:lnTo>
                  <a:lnTo>
                    <a:pt x="65" y="264"/>
                  </a:lnTo>
                  <a:lnTo>
                    <a:pt x="70" y="270"/>
                  </a:lnTo>
                  <a:lnTo>
                    <a:pt x="76" y="274"/>
                  </a:lnTo>
                  <a:lnTo>
                    <a:pt x="82" y="280"/>
                  </a:lnTo>
                  <a:lnTo>
                    <a:pt x="88" y="283"/>
                  </a:lnTo>
                  <a:lnTo>
                    <a:pt x="93" y="287"/>
                  </a:lnTo>
                  <a:lnTo>
                    <a:pt x="97" y="291"/>
                  </a:lnTo>
                  <a:lnTo>
                    <a:pt x="103" y="295"/>
                  </a:lnTo>
                  <a:lnTo>
                    <a:pt x="110" y="300"/>
                  </a:lnTo>
                  <a:lnTo>
                    <a:pt x="118" y="304"/>
                  </a:lnTo>
                  <a:lnTo>
                    <a:pt x="122" y="308"/>
                  </a:lnTo>
                  <a:lnTo>
                    <a:pt x="124" y="310"/>
                  </a:lnTo>
                  <a:lnTo>
                    <a:pt x="171" y="175"/>
                  </a:lnTo>
                  <a:lnTo>
                    <a:pt x="93" y="0"/>
                  </a:lnTo>
                  <a:lnTo>
                    <a:pt x="10" y="29"/>
                  </a:lnTo>
                  <a:lnTo>
                    <a:pt x="10" y="29"/>
                  </a:lnTo>
                  <a:close/>
                </a:path>
              </a:pathLst>
            </a:custGeom>
            <a:solidFill>
              <a:srgbClr val="ff9985"/>
            </a:solidFill>
            <a:ln w="9525">
              <a:noFill/>
            </a:ln>
          </p:spPr>
          <p:style>
            <a:lnRef idx="0"/>
            <a:fillRef idx="0"/>
            <a:effectRef idx="0"/>
            <a:fontRef idx="minor"/>
          </p:style>
        </p:sp>
        <p:sp>
          <p:nvSpPr>
            <p:cNvPr id="208" name="Freeform 11"/>
            <p:cNvSpPr/>
            <p:nvPr/>
          </p:nvSpPr>
          <p:spPr>
            <a:xfrm>
              <a:off x="8150400" y="781200"/>
              <a:ext cx="148680" cy="204120"/>
            </a:xfrm>
            <a:custGeom>
              <a:avLst/>
              <a:gdLst/>
              <a:ahLst/>
              <a:rect l="l" t="t" r="r" b="b"/>
              <a:pathLst>
                <a:path w="188" h="256">
                  <a:moveTo>
                    <a:pt x="1" y="42"/>
                  </a:moveTo>
                  <a:lnTo>
                    <a:pt x="0" y="42"/>
                  </a:lnTo>
                  <a:lnTo>
                    <a:pt x="0" y="44"/>
                  </a:lnTo>
                  <a:lnTo>
                    <a:pt x="0" y="47"/>
                  </a:lnTo>
                  <a:lnTo>
                    <a:pt x="0" y="53"/>
                  </a:lnTo>
                  <a:lnTo>
                    <a:pt x="0" y="59"/>
                  </a:lnTo>
                  <a:lnTo>
                    <a:pt x="0" y="66"/>
                  </a:lnTo>
                  <a:lnTo>
                    <a:pt x="0" y="70"/>
                  </a:lnTo>
                  <a:lnTo>
                    <a:pt x="0" y="76"/>
                  </a:lnTo>
                  <a:lnTo>
                    <a:pt x="0" y="82"/>
                  </a:lnTo>
                  <a:lnTo>
                    <a:pt x="1" y="87"/>
                  </a:lnTo>
                  <a:lnTo>
                    <a:pt x="1" y="91"/>
                  </a:lnTo>
                  <a:lnTo>
                    <a:pt x="1" y="97"/>
                  </a:lnTo>
                  <a:lnTo>
                    <a:pt x="3" y="102"/>
                  </a:lnTo>
                  <a:lnTo>
                    <a:pt x="5" y="108"/>
                  </a:lnTo>
                  <a:lnTo>
                    <a:pt x="7" y="114"/>
                  </a:lnTo>
                  <a:lnTo>
                    <a:pt x="9" y="120"/>
                  </a:lnTo>
                  <a:lnTo>
                    <a:pt x="11" y="127"/>
                  </a:lnTo>
                  <a:lnTo>
                    <a:pt x="15" y="133"/>
                  </a:lnTo>
                  <a:lnTo>
                    <a:pt x="17" y="139"/>
                  </a:lnTo>
                  <a:lnTo>
                    <a:pt x="19" y="144"/>
                  </a:lnTo>
                  <a:lnTo>
                    <a:pt x="22" y="152"/>
                  </a:lnTo>
                  <a:lnTo>
                    <a:pt x="26" y="158"/>
                  </a:lnTo>
                  <a:lnTo>
                    <a:pt x="30" y="165"/>
                  </a:lnTo>
                  <a:lnTo>
                    <a:pt x="36" y="171"/>
                  </a:lnTo>
                  <a:lnTo>
                    <a:pt x="41" y="177"/>
                  </a:lnTo>
                  <a:lnTo>
                    <a:pt x="47" y="184"/>
                  </a:lnTo>
                  <a:lnTo>
                    <a:pt x="51" y="190"/>
                  </a:lnTo>
                  <a:lnTo>
                    <a:pt x="57" y="196"/>
                  </a:lnTo>
                  <a:lnTo>
                    <a:pt x="62" y="201"/>
                  </a:lnTo>
                  <a:lnTo>
                    <a:pt x="68" y="207"/>
                  </a:lnTo>
                  <a:lnTo>
                    <a:pt x="74" y="211"/>
                  </a:lnTo>
                  <a:lnTo>
                    <a:pt x="79" y="215"/>
                  </a:lnTo>
                  <a:lnTo>
                    <a:pt x="83" y="218"/>
                  </a:lnTo>
                  <a:lnTo>
                    <a:pt x="89" y="222"/>
                  </a:lnTo>
                  <a:lnTo>
                    <a:pt x="98" y="230"/>
                  </a:lnTo>
                  <a:lnTo>
                    <a:pt x="110" y="236"/>
                  </a:lnTo>
                  <a:lnTo>
                    <a:pt x="117" y="241"/>
                  </a:lnTo>
                  <a:lnTo>
                    <a:pt x="127" y="245"/>
                  </a:lnTo>
                  <a:lnTo>
                    <a:pt x="134" y="249"/>
                  </a:lnTo>
                  <a:lnTo>
                    <a:pt x="142" y="251"/>
                  </a:lnTo>
                  <a:lnTo>
                    <a:pt x="148" y="253"/>
                  </a:lnTo>
                  <a:lnTo>
                    <a:pt x="153" y="255"/>
                  </a:lnTo>
                  <a:lnTo>
                    <a:pt x="161" y="256"/>
                  </a:lnTo>
                  <a:lnTo>
                    <a:pt x="165" y="256"/>
                  </a:lnTo>
                  <a:lnTo>
                    <a:pt x="165" y="255"/>
                  </a:lnTo>
                  <a:lnTo>
                    <a:pt x="167" y="253"/>
                  </a:lnTo>
                  <a:lnTo>
                    <a:pt x="167" y="245"/>
                  </a:lnTo>
                  <a:lnTo>
                    <a:pt x="171" y="237"/>
                  </a:lnTo>
                  <a:lnTo>
                    <a:pt x="171" y="232"/>
                  </a:lnTo>
                  <a:lnTo>
                    <a:pt x="172" y="228"/>
                  </a:lnTo>
                  <a:lnTo>
                    <a:pt x="172" y="222"/>
                  </a:lnTo>
                  <a:lnTo>
                    <a:pt x="174" y="218"/>
                  </a:lnTo>
                  <a:lnTo>
                    <a:pt x="174" y="211"/>
                  </a:lnTo>
                  <a:lnTo>
                    <a:pt x="176" y="205"/>
                  </a:lnTo>
                  <a:lnTo>
                    <a:pt x="178" y="198"/>
                  </a:lnTo>
                  <a:lnTo>
                    <a:pt x="180" y="192"/>
                  </a:lnTo>
                  <a:lnTo>
                    <a:pt x="180" y="184"/>
                  </a:lnTo>
                  <a:lnTo>
                    <a:pt x="182" y="177"/>
                  </a:lnTo>
                  <a:lnTo>
                    <a:pt x="182" y="169"/>
                  </a:lnTo>
                  <a:lnTo>
                    <a:pt x="184" y="161"/>
                  </a:lnTo>
                  <a:lnTo>
                    <a:pt x="184" y="154"/>
                  </a:lnTo>
                  <a:lnTo>
                    <a:pt x="186" y="146"/>
                  </a:lnTo>
                  <a:lnTo>
                    <a:pt x="186" y="137"/>
                  </a:lnTo>
                  <a:lnTo>
                    <a:pt x="188" y="131"/>
                  </a:lnTo>
                  <a:lnTo>
                    <a:pt x="188" y="121"/>
                  </a:lnTo>
                  <a:lnTo>
                    <a:pt x="188" y="114"/>
                  </a:lnTo>
                  <a:lnTo>
                    <a:pt x="188" y="104"/>
                  </a:lnTo>
                  <a:lnTo>
                    <a:pt x="188" y="97"/>
                  </a:lnTo>
                  <a:lnTo>
                    <a:pt x="188" y="89"/>
                  </a:lnTo>
                  <a:lnTo>
                    <a:pt x="188" y="82"/>
                  </a:lnTo>
                  <a:lnTo>
                    <a:pt x="186" y="74"/>
                  </a:lnTo>
                  <a:lnTo>
                    <a:pt x="186" y="66"/>
                  </a:lnTo>
                  <a:lnTo>
                    <a:pt x="74" y="0"/>
                  </a:lnTo>
                  <a:lnTo>
                    <a:pt x="1" y="42"/>
                  </a:lnTo>
                  <a:lnTo>
                    <a:pt x="1" y="42"/>
                  </a:lnTo>
                  <a:close/>
                </a:path>
              </a:pathLst>
            </a:custGeom>
            <a:solidFill>
              <a:srgbClr val="ffbf8a"/>
            </a:solidFill>
            <a:ln w="9525">
              <a:noFill/>
            </a:ln>
          </p:spPr>
          <p:style>
            <a:lnRef idx="0"/>
            <a:fillRef idx="0"/>
            <a:effectRef idx="0"/>
            <a:fontRef idx="minor"/>
          </p:style>
        </p:sp>
        <p:sp>
          <p:nvSpPr>
            <p:cNvPr id="209" name="Freeform 12"/>
            <p:cNvSpPr/>
            <p:nvPr/>
          </p:nvSpPr>
          <p:spPr>
            <a:xfrm>
              <a:off x="8113680" y="727200"/>
              <a:ext cx="189720" cy="105480"/>
            </a:xfrm>
            <a:custGeom>
              <a:avLst/>
              <a:gdLst/>
              <a:ahLst/>
              <a:rect l="l" t="t" r="r" b="b"/>
              <a:pathLst>
                <a:path w="239" h="133">
                  <a:moveTo>
                    <a:pt x="205" y="133"/>
                  </a:moveTo>
                  <a:lnTo>
                    <a:pt x="239" y="107"/>
                  </a:lnTo>
                  <a:lnTo>
                    <a:pt x="239" y="107"/>
                  </a:lnTo>
                  <a:lnTo>
                    <a:pt x="239" y="103"/>
                  </a:lnTo>
                  <a:lnTo>
                    <a:pt x="237" y="99"/>
                  </a:lnTo>
                  <a:lnTo>
                    <a:pt x="236" y="94"/>
                  </a:lnTo>
                  <a:lnTo>
                    <a:pt x="232" y="86"/>
                  </a:lnTo>
                  <a:lnTo>
                    <a:pt x="230" y="78"/>
                  </a:lnTo>
                  <a:lnTo>
                    <a:pt x="226" y="69"/>
                  </a:lnTo>
                  <a:lnTo>
                    <a:pt x="220" y="61"/>
                  </a:lnTo>
                  <a:lnTo>
                    <a:pt x="215" y="50"/>
                  </a:lnTo>
                  <a:lnTo>
                    <a:pt x="209" y="42"/>
                  </a:lnTo>
                  <a:lnTo>
                    <a:pt x="199" y="33"/>
                  </a:lnTo>
                  <a:lnTo>
                    <a:pt x="190" y="25"/>
                  </a:lnTo>
                  <a:lnTo>
                    <a:pt x="186" y="21"/>
                  </a:lnTo>
                  <a:lnTo>
                    <a:pt x="180" y="18"/>
                  </a:lnTo>
                  <a:lnTo>
                    <a:pt x="173" y="16"/>
                  </a:lnTo>
                  <a:lnTo>
                    <a:pt x="167" y="12"/>
                  </a:lnTo>
                  <a:lnTo>
                    <a:pt x="161" y="10"/>
                  </a:lnTo>
                  <a:lnTo>
                    <a:pt x="154" y="6"/>
                  </a:lnTo>
                  <a:lnTo>
                    <a:pt x="146" y="4"/>
                  </a:lnTo>
                  <a:lnTo>
                    <a:pt x="141" y="4"/>
                  </a:lnTo>
                  <a:lnTo>
                    <a:pt x="133" y="0"/>
                  </a:lnTo>
                  <a:lnTo>
                    <a:pt x="123" y="0"/>
                  </a:lnTo>
                  <a:lnTo>
                    <a:pt x="116" y="0"/>
                  </a:lnTo>
                  <a:lnTo>
                    <a:pt x="110" y="0"/>
                  </a:lnTo>
                  <a:lnTo>
                    <a:pt x="101" y="0"/>
                  </a:lnTo>
                  <a:lnTo>
                    <a:pt x="95" y="2"/>
                  </a:lnTo>
                  <a:lnTo>
                    <a:pt x="89" y="4"/>
                  </a:lnTo>
                  <a:lnTo>
                    <a:pt x="84" y="6"/>
                  </a:lnTo>
                  <a:lnTo>
                    <a:pt x="76" y="8"/>
                  </a:lnTo>
                  <a:lnTo>
                    <a:pt x="70" y="12"/>
                  </a:lnTo>
                  <a:lnTo>
                    <a:pt x="65" y="14"/>
                  </a:lnTo>
                  <a:lnTo>
                    <a:pt x="61" y="18"/>
                  </a:lnTo>
                  <a:lnTo>
                    <a:pt x="55" y="19"/>
                  </a:lnTo>
                  <a:lnTo>
                    <a:pt x="49" y="25"/>
                  </a:lnTo>
                  <a:lnTo>
                    <a:pt x="46" y="29"/>
                  </a:lnTo>
                  <a:lnTo>
                    <a:pt x="42" y="35"/>
                  </a:lnTo>
                  <a:lnTo>
                    <a:pt x="32" y="42"/>
                  </a:lnTo>
                  <a:lnTo>
                    <a:pt x="25" y="52"/>
                  </a:lnTo>
                  <a:lnTo>
                    <a:pt x="21" y="57"/>
                  </a:lnTo>
                  <a:lnTo>
                    <a:pt x="19" y="63"/>
                  </a:lnTo>
                  <a:lnTo>
                    <a:pt x="15" y="69"/>
                  </a:lnTo>
                  <a:lnTo>
                    <a:pt x="13" y="75"/>
                  </a:lnTo>
                  <a:lnTo>
                    <a:pt x="11" y="78"/>
                  </a:lnTo>
                  <a:lnTo>
                    <a:pt x="9" y="84"/>
                  </a:lnTo>
                  <a:lnTo>
                    <a:pt x="6" y="90"/>
                  </a:lnTo>
                  <a:lnTo>
                    <a:pt x="6" y="95"/>
                  </a:lnTo>
                  <a:lnTo>
                    <a:pt x="2" y="101"/>
                  </a:lnTo>
                  <a:lnTo>
                    <a:pt x="2" y="107"/>
                  </a:lnTo>
                  <a:lnTo>
                    <a:pt x="0" y="113"/>
                  </a:lnTo>
                  <a:lnTo>
                    <a:pt x="0" y="118"/>
                  </a:lnTo>
                  <a:lnTo>
                    <a:pt x="85" y="126"/>
                  </a:lnTo>
                  <a:lnTo>
                    <a:pt x="205" y="133"/>
                  </a:lnTo>
                  <a:lnTo>
                    <a:pt x="205" y="133"/>
                  </a:lnTo>
                  <a:close/>
                </a:path>
              </a:pathLst>
            </a:custGeom>
            <a:solidFill>
              <a:srgbClr val="660099"/>
            </a:solidFill>
            <a:ln w="9525">
              <a:noFill/>
            </a:ln>
          </p:spPr>
          <p:style>
            <a:lnRef idx="0"/>
            <a:fillRef idx="0"/>
            <a:effectRef idx="0"/>
            <a:fontRef idx="minor"/>
          </p:style>
        </p:sp>
        <p:sp>
          <p:nvSpPr>
            <p:cNvPr id="210" name="Freeform 13"/>
            <p:cNvSpPr/>
            <p:nvPr/>
          </p:nvSpPr>
          <p:spPr>
            <a:xfrm>
              <a:off x="8158320" y="797040"/>
              <a:ext cx="234360" cy="56520"/>
            </a:xfrm>
            <a:custGeom>
              <a:avLst/>
              <a:gdLst/>
              <a:ahLst/>
              <a:rect l="l" t="t" r="r" b="b"/>
              <a:pathLst>
                <a:path w="296" h="72">
                  <a:moveTo>
                    <a:pt x="0" y="38"/>
                  </a:moveTo>
                  <a:lnTo>
                    <a:pt x="4" y="38"/>
                  </a:lnTo>
                  <a:lnTo>
                    <a:pt x="8" y="38"/>
                  </a:lnTo>
                  <a:lnTo>
                    <a:pt x="15" y="40"/>
                  </a:lnTo>
                  <a:lnTo>
                    <a:pt x="21" y="40"/>
                  </a:lnTo>
                  <a:lnTo>
                    <a:pt x="30" y="42"/>
                  </a:lnTo>
                  <a:lnTo>
                    <a:pt x="36" y="42"/>
                  </a:lnTo>
                  <a:lnTo>
                    <a:pt x="42" y="44"/>
                  </a:lnTo>
                  <a:lnTo>
                    <a:pt x="48" y="44"/>
                  </a:lnTo>
                  <a:lnTo>
                    <a:pt x="53" y="45"/>
                  </a:lnTo>
                  <a:lnTo>
                    <a:pt x="59" y="45"/>
                  </a:lnTo>
                  <a:lnTo>
                    <a:pt x="65" y="47"/>
                  </a:lnTo>
                  <a:lnTo>
                    <a:pt x="72" y="47"/>
                  </a:lnTo>
                  <a:lnTo>
                    <a:pt x="78" y="47"/>
                  </a:lnTo>
                  <a:lnTo>
                    <a:pt x="86" y="49"/>
                  </a:lnTo>
                  <a:lnTo>
                    <a:pt x="93" y="51"/>
                  </a:lnTo>
                  <a:lnTo>
                    <a:pt x="99" y="51"/>
                  </a:lnTo>
                  <a:lnTo>
                    <a:pt x="106" y="53"/>
                  </a:lnTo>
                  <a:lnTo>
                    <a:pt x="114" y="53"/>
                  </a:lnTo>
                  <a:lnTo>
                    <a:pt x="122" y="55"/>
                  </a:lnTo>
                  <a:lnTo>
                    <a:pt x="129" y="55"/>
                  </a:lnTo>
                  <a:lnTo>
                    <a:pt x="137" y="57"/>
                  </a:lnTo>
                  <a:lnTo>
                    <a:pt x="144" y="57"/>
                  </a:lnTo>
                  <a:lnTo>
                    <a:pt x="152" y="59"/>
                  </a:lnTo>
                  <a:lnTo>
                    <a:pt x="160" y="61"/>
                  </a:lnTo>
                  <a:lnTo>
                    <a:pt x="167" y="63"/>
                  </a:lnTo>
                  <a:lnTo>
                    <a:pt x="175" y="63"/>
                  </a:lnTo>
                  <a:lnTo>
                    <a:pt x="182" y="63"/>
                  </a:lnTo>
                  <a:lnTo>
                    <a:pt x="190" y="64"/>
                  </a:lnTo>
                  <a:lnTo>
                    <a:pt x="196" y="64"/>
                  </a:lnTo>
                  <a:lnTo>
                    <a:pt x="203" y="66"/>
                  </a:lnTo>
                  <a:lnTo>
                    <a:pt x="211" y="66"/>
                  </a:lnTo>
                  <a:lnTo>
                    <a:pt x="217" y="68"/>
                  </a:lnTo>
                  <a:lnTo>
                    <a:pt x="224" y="68"/>
                  </a:lnTo>
                  <a:lnTo>
                    <a:pt x="230" y="68"/>
                  </a:lnTo>
                  <a:lnTo>
                    <a:pt x="238" y="70"/>
                  </a:lnTo>
                  <a:lnTo>
                    <a:pt x="243" y="70"/>
                  </a:lnTo>
                  <a:lnTo>
                    <a:pt x="249" y="70"/>
                  </a:lnTo>
                  <a:lnTo>
                    <a:pt x="255" y="70"/>
                  </a:lnTo>
                  <a:lnTo>
                    <a:pt x="260" y="72"/>
                  </a:lnTo>
                  <a:lnTo>
                    <a:pt x="264" y="72"/>
                  </a:lnTo>
                  <a:lnTo>
                    <a:pt x="270" y="72"/>
                  </a:lnTo>
                  <a:lnTo>
                    <a:pt x="277" y="72"/>
                  </a:lnTo>
                  <a:lnTo>
                    <a:pt x="285" y="72"/>
                  </a:lnTo>
                  <a:lnTo>
                    <a:pt x="289" y="70"/>
                  </a:lnTo>
                  <a:lnTo>
                    <a:pt x="295" y="70"/>
                  </a:lnTo>
                  <a:lnTo>
                    <a:pt x="295" y="68"/>
                  </a:lnTo>
                  <a:lnTo>
                    <a:pt x="296" y="66"/>
                  </a:lnTo>
                  <a:lnTo>
                    <a:pt x="293" y="63"/>
                  </a:lnTo>
                  <a:lnTo>
                    <a:pt x="289" y="61"/>
                  </a:lnTo>
                  <a:lnTo>
                    <a:pt x="283" y="57"/>
                  </a:lnTo>
                  <a:lnTo>
                    <a:pt x="277" y="53"/>
                  </a:lnTo>
                  <a:lnTo>
                    <a:pt x="272" y="51"/>
                  </a:lnTo>
                  <a:lnTo>
                    <a:pt x="266" y="47"/>
                  </a:lnTo>
                  <a:lnTo>
                    <a:pt x="260" y="44"/>
                  </a:lnTo>
                  <a:lnTo>
                    <a:pt x="255" y="42"/>
                  </a:lnTo>
                  <a:lnTo>
                    <a:pt x="251" y="38"/>
                  </a:lnTo>
                  <a:lnTo>
                    <a:pt x="245" y="36"/>
                  </a:lnTo>
                  <a:lnTo>
                    <a:pt x="239" y="32"/>
                  </a:lnTo>
                  <a:lnTo>
                    <a:pt x="234" y="30"/>
                  </a:lnTo>
                  <a:lnTo>
                    <a:pt x="230" y="26"/>
                  </a:lnTo>
                  <a:lnTo>
                    <a:pt x="226" y="25"/>
                  </a:lnTo>
                  <a:lnTo>
                    <a:pt x="217" y="19"/>
                  </a:lnTo>
                  <a:lnTo>
                    <a:pt x="209" y="17"/>
                  </a:lnTo>
                  <a:lnTo>
                    <a:pt x="201" y="13"/>
                  </a:lnTo>
                  <a:lnTo>
                    <a:pt x="196" y="9"/>
                  </a:lnTo>
                  <a:lnTo>
                    <a:pt x="190" y="6"/>
                  </a:lnTo>
                  <a:lnTo>
                    <a:pt x="186" y="4"/>
                  </a:lnTo>
                  <a:lnTo>
                    <a:pt x="179" y="0"/>
                  </a:lnTo>
                  <a:lnTo>
                    <a:pt x="177" y="0"/>
                  </a:lnTo>
                  <a:lnTo>
                    <a:pt x="177" y="0"/>
                  </a:lnTo>
                  <a:lnTo>
                    <a:pt x="173" y="2"/>
                  </a:lnTo>
                  <a:lnTo>
                    <a:pt x="169" y="6"/>
                  </a:lnTo>
                  <a:lnTo>
                    <a:pt x="163" y="9"/>
                  </a:lnTo>
                  <a:lnTo>
                    <a:pt x="158" y="11"/>
                  </a:lnTo>
                  <a:lnTo>
                    <a:pt x="152" y="13"/>
                  </a:lnTo>
                  <a:lnTo>
                    <a:pt x="144" y="15"/>
                  </a:lnTo>
                  <a:lnTo>
                    <a:pt x="137" y="17"/>
                  </a:lnTo>
                  <a:lnTo>
                    <a:pt x="133" y="17"/>
                  </a:lnTo>
                  <a:lnTo>
                    <a:pt x="129" y="17"/>
                  </a:lnTo>
                  <a:lnTo>
                    <a:pt x="124" y="19"/>
                  </a:lnTo>
                  <a:lnTo>
                    <a:pt x="118" y="19"/>
                  </a:lnTo>
                  <a:lnTo>
                    <a:pt x="112" y="19"/>
                  </a:lnTo>
                  <a:lnTo>
                    <a:pt x="106" y="21"/>
                  </a:lnTo>
                  <a:lnTo>
                    <a:pt x="103" y="21"/>
                  </a:lnTo>
                  <a:lnTo>
                    <a:pt x="97" y="23"/>
                  </a:lnTo>
                  <a:lnTo>
                    <a:pt x="89" y="23"/>
                  </a:lnTo>
                  <a:lnTo>
                    <a:pt x="82" y="23"/>
                  </a:lnTo>
                  <a:lnTo>
                    <a:pt x="78" y="23"/>
                  </a:lnTo>
                  <a:lnTo>
                    <a:pt x="72" y="25"/>
                  </a:lnTo>
                  <a:lnTo>
                    <a:pt x="67" y="25"/>
                  </a:lnTo>
                  <a:lnTo>
                    <a:pt x="61" y="25"/>
                  </a:lnTo>
                  <a:lnTo>
                    <a:pt x="55" y="26"/>
                  </a:lnTo>
                  <a:lnTo>
                    <a:pt x="51" y="26"/>
                  </a:lnTo>
                  <a:lnTo>
                    <a:pt x="44" y="26"/>
                  </a:lnTo>
                  <a:lnTo>
                    <a:pt x="36" y="28"/>
                  </a:lnTo>
                  <a:lnTo>
                    <a:pt x="29" y="30"/>
                  </a:lnTo>
                  <a:lnTo>
                    <a:pt x="23" y="32"/>
                  </a:lnTo>
                  <a:lnTo>
                    <a:pt x="17" y="32"/>
                  </a:lnTo>
                  <a:lnTo>
                    <a:pt x="11" y="34"/>
                  </a:lnTo>
                  <a:lnTo>
                    <a:pt x="8" y="34"/>
                  </a:lnTo>
                  <a:lnTo>
                    <a:pt x="6" y="36"/>
                  </a:lnTo>
                  <a:lnTo>
                    <a:pt x="2" y="36"/>
                  </a:lnTo>
                  <a:lnTo>
                    <a:pt x="0" y="38"/>
                  </a:lnTo>
                  <a:lnTo>
                    <a:pt x="0" y="38"/>
                  </a:lnTo>
                  <a:close/>
                </a:path>
              </a:pathLst>
            </a:custGeom>
            <a:solidFill>
              <a:srgbClr val="990066"/>
            </a:solidFill>
            <a:ln w="9525">
              <a:noFill/>
            </a:ln>
          </p:spPr>
          <p:style>
            <a:lnRef idx="0"/>
            <a:fillRef idx="0"/>
            <a:effectRef idx="0"/>
            <a:fontRef idx="minor"/>
          </p:style>
        </p:sp>
        <p:sp>
          <p:nvSpPr>
            <p:cNvPr id="211" name="Freeform 14"/>
            <p:cNvSpPr/>
            <p:nvPr/>
          </p:nvSpPr>
          <p:spPr>
            <a:xfrm>
              <a:off x="7746840" y="928800"/>
              <a:ext cx="534240" cy="548640"/>
            </a:xfrm>
            <a:custGeom>
              <a:avLst/>
              <a:gdLst/>
              <a:ahLst/>
              <a:rect l="l" t="t" r="r" b="b"/>
              <a:pathLst>
                <a:path w="675" h="694">
                  <a:moveTo>
                    <a:pt x="166" y="694"/>
                  </a:moveTo>
                  <a:lnTo>
                    <a:pt x="259" y="561"/>
                  </a:lnTo>
                  <a:lnTo>
                    <a:pt x="587" y="196"/>
                  </a:lnTo>
                  <a:lnTo>
                    <a:pt x="675" y="192"/>
                  </a:lnTo>
                  <a:lnTo>
                    <a:pt x="673" y="188"/>
                  </a:lnTo>
                  <a:lnTo>
                    <a:pt x="667" y="183"/>
                  </a:lnTo>
                  <a:lnTo>
                    <a:pt x="663" y="177"/>
                  </a:lnTo>
                  <a:lnTo>
                    <a:pt x="660" y="171"/>
                  </a:lnTo>
                  <a:lnTo>
                    <a:pt x="654" y="166"/>
                  </a:lnTo>
                  <a:lnTo>
                    <a:pt x="650" y="160"/>
                  </a:lnTo>
                  <a:lnTo>
                    <a:pt x="644" y="150"/>
                  </a:lnTo>
                  <a:lnTo>
                    <a:pt x="637" y="143"/>
                  </a:lnTo>
                  <a:lnTo>
                    <a:pt x="629" y="133"/>
                  </a:lnTo>
                  <a:lnTo>
                    <a:pt x="623" y="126"/>
                  </a:lnTo>
                  <a:lnTo>
                    <a:pt x="614" y="116"/>
                  </a:lnTo>
                  <a:lnTo>
                    <a:pt x="606" y="109"/>
                  </a:lnTo>
                  <a:lnTo>
                    <a:pt x="597" y="99"/>
                  </a:lnTo>
                  <a:lnTo>
                    <a:pt x="589" y="91"/>
                  </a:lnTo>
                  <a:lnTo>
                    <a:pt x="584" y="86"/>
                  </a:lnTo>
                  <a:lnTo>
                    <a:pt x="578" y="80"/>
                  </a:lnTo>
                  <a:lnTo>
                    <a:pt x="572" y="76"/>
                  </a:lnTo>
                  <a:lnTo>
                    <a:pt x="568" y="71"/>
                  </a:lnTo>
                  <a:lnTo>
                    <a:pt x="563" y="67"/>
                  </a:lnTo>
                  <a:lnTo>
                    <a:pt x="557" y="63"/>
                  </a:lnTo>
                  <a:lnTo>
                    <a:pt x="551" y="57"/>
                  </a:lnTo>
                  <a:lnTo>
                    <a:pt x="547" y="53"/>
                  </a:lnTo>
                  <a:lnTo>
                    <a:pt x="540" y="50"/>
                  </a:lnTo>
                  <a:lnTo>
                    <a:pt x="534" y="46"/>
                  </a:lnTo>
                  <a:lnTo>
                    <a:pt x="530" y="40"/>
                  </a:lnTo>
                  <a:lnTo>
                    <a:pt x="525" y="38"/>
                  </a:lnTo>
                  <a:lnTo>
                    <a:pt x="519" y="34"/>
                  </a:lnTo>
                  <a:lnTo>
                    <a:pt x="513" y="31"/>
                  </a:lnTo>
                  <a:lnTo>
                    <a:pt x="508" y="27"/>
                  </a:lnTo>
                  <a:lnTo>
                    <a:pt x="502" y="25"/>
                  </a:lnTo>
                  <a:lnTo>
                    <a:pt x="496" y="21"/>
                  </a:lnTo>
                  <a:lnTo>
                    <a:pt x="490" y="17"/>
                  </a:lnTo>
                  <a:lnTo>
                    <a:pt x="483" y="15"/>
                  </a:lnTo>
                  <a:lnTo>
                    <a:pt x="477" y="12"/>
                  </a:lnTo>
                  <a:lnTo>
                    <a:pt x="471" y="10"/>
                  </a:lnTo>
                  <a:lnTo>
                    <a:pt x="466" y="8"/>
                  </a:lnTo>
                  <a:lnTo>
                    <a:pt x="460" y="6"/>
                  </a:lnTo>
                  <a:lnTo>
                    <a:pt x="454" y="6"/>
                  </a:lnTo>
                  <a:lnTo>
                    <a:pt x="449" y="4"/>
                  </a:lnTo>
                  <a:lnTo>
                    <a:pt x="443" y="2"/>
                  </a:lnTo>
                  <a:lnTo>
                    <a:pt x="437" y="0"/>
                  </a:lnTo>
                  <a:lnTo>
                    <a:pt x="432" y="0"/>
                  </a:lnTo>
                  <a:lnTo>
                    <a:pt x="424" y="0"/>
                  </a:lnTo>
                  <a:lnTo>
                    <a:pt x="418" y="0"/>
                  </a:lnTo>
                  <a:lnTo>
                    <a:pt x="414" y="0"/>
                  </a:lnTo>
                  <a:lnTo>
                    <a:pt x="409" y="2"/>
                  </a:lnTo>
                  <a:lnTo>
                    <a:pt x="401" y="2"/>
                  </a:lnTo>
                  <a:lnTo>
                    <a:pt x="395" y="6"/>
                  </a:lnTo>
                  <a:lnTo>
                    <a:pt x="388" y="8"/>
                  </a:lnTo>
                  <a:lnTo>
                    <a:pt x="382" y="10"/>
                  </a:lnTo>
                  <a:lnTo>
                    <a:pt x="375" y="14"/>
                  </a:lnTo>
                  <a:lnTo>
                    <a:pt x="367" y="19"/>
                  </a:lnTo>
                  <a:lnTo>
                    <a:pt x="359" y="25"/>
                  </a:lnTo>
                  <a:lnTo>
                    <a:pt x="354" y="33"/>
                  </a:lnTo>
                  <a:lnTo>
                    <a:pt x="346" y="38"/>
                  </a:lnTo>
                  <a:lnTo>
                    <a:pt x="338" y="46"/>
                  </a:lnTo>
                  <a:lnTo>
                    <a:pt x="331" y="53"/>
                  </a:lnTo>
                  <a:lnTo>
                    <a:pt x="323" y="63"/>
                  </a:lnTo>
                  <a:lnTo>
                    <a:pt x="316" y="71"/>
                  </a:lnTo>
                  <a:lnTo>
                    <a:pt x="306" y="80"/>
                  </a:lnTo>
                  <a:lnTo>
                    <a:pt x="299" y="91"/>
                  </a:lnTo>
                  <a:lnTo>
                    <a:pt x="291" y="101"/>
                  </a:lnTo>
                  <a:lnTo>
                    <a:pt x="281" y="112"/>
                  </a:lnTo>
                  <a:lnTo>
                    <a:pt x="274" y="124"/>
                  </a:lnTo>
                  <a:lnTo>
                    <a:pt x="264" y="135"/>
                  </a:lnTo>
                  <a:lnTo>
                    <a:pt x="257" y="147"/>
                  </a:lnTo>
                  <a:lnTo>
                    <a:pt x="247" y="158"/>
                  </a:lnTo>
                  <a:lnTo>
                    <a:pt x="240" y="171"/>
                  </a:lnTo>
                  <a:lnTo>
                    <a:pt x="232" y="185"/>
                  </a:lnTo>
                  <a:lnTo>
                    <a:pt x="223" y="198"/>
                  </a:lnTo>
                  <a:lnTo>
                    <a:pt x="213" y="211"/>
                  </a:lnTo>
                  <a:lnTo>
                    <a:pt x="205" y="224"/>
                  </a:lnTo>
                  <a:lnTo>
                    <a:pt x="198" y="238"/>
                  </a:lnTo>
                  <a:lnTo>
                    <a:pt x="188" y="253"/>
                  </a:lnTo>
                  <a:lnTo>
                    <a:pt x="181" y="266"/>
                  </a:lnTo>
                  <a:lnTo>
                    <a:pt x="173" y="280"/>
                  </a:lnTo>
                  <a:lnTo>
                    <a:pt x="164" y="293"/>
                  </a:lnTo>
                  <a:lnTo>
                    <a:pt x="156" y="308"/>
                  </a:lnTo>
                  <a:lnTo>
                    <a:pt x="148" y="321"/>
                  </a:lnTo>
                  <a:lnTo>
                    <a:pt x="141" y="335"/>
                  </a:lnTo>
                  <a:lnTo>
                    <a:pt x="131" y="350"/>
                  </a:lnTo>
                  <a:lnTo>
                    <a:pt x="124" y="363"/>
                  </a:lnTo>
                  <a:lnTo>
                    <a:pt x="116" y="377"/>
                  </a:lnTo>
                  <a:lnTo>
                    <a:pt x="109" y="390"/>
                  </a:lnTo>
                  <a:lnTo>
                    <a:pt x="101" y="403"/>
                  </a:lnTo>
                  <a:lnTo>
                    <a:pt x="95" y="416"/>
                  </a:lnTo>
                  <a:lnTo>
                    <a:pt x="88" y="430"/>
                  </a:lnTo>
                  <a:lnTo>
                    <a:pt x="82" y="441"/>
                  </a:lnTo>
                  <a:lnTo>
                    <a:pt x="74" y="454"/>
                  </a:lnTo>
                  <a:lnTo>
                    <a:pt x="69" y="468"/>
                  </a:lnTo>
                  <a:lnTo>
                    <a:pt x="63" y="477"/>
                  </a:lnTo>
                  <a:lnTo>
                    <a:pt x="55" y="491"/>
                  </a:lnTo>
                  <a:lnTo>
                    <a:pt x="50" y="502"/>
                  </a:lnTo>
                  <a:lnTo>
                    <a:pt x="46" y="511"/>
                  </a:lnTo>
                  <a:lnTo>
                    <a:pt x="40" y="521"/>
                  </a:lnTo>
                  <a:lnTo>
                    <a:pt x="34" y="530"/>
                  </a:lnTo>
                  <a:lnTo>
                    <a:pt x="29" y="540"/>
                  </a:lnTo>
                  <a:lnTo>
                    <a:pt x="25" y="549"/>
                  </a:lnTo>
                  <a:lnTo>
                    <a:pt x="21" y="557"/>
                  </a:lnTo>
                  <a:lnTo>
                    <a:pt x="17" y="565"/>
                  </a:lnTo>
                  <a:lnTo>
                    <a:pt x="14" y="570"/>
                  </a:lnTo>
                  <a:lnTo>
                    <a:pt x="12" y="578"/>
                  </a:lnTo>
                  <a:lnTo>
                    <a:pt x="8" y="584"/>
                  </a:lnTo>
                  <a:lnTo>
                    <a:pt x="4" y="589"/>
                  </a:lnTo>
                  <a:lnTo>
                    <a:pt x="2" y="593"/>
                  </a:lnTo>
                  <a:lnTo>
                    <a:pt x="2" y="597"/>
                  </a:lnTo>
                  <a:lnTo>
                    <a:pt x="0" y="601"/>
                  </a:lnTo>
                  <a:lnTo>
                    <a:pt x="0" y="605"/>
                  </a:lnTo>
                  <a:lnTo>
                    <a:pt x="166" y="694"/>
                  </a:lnTo>
                  <a:lnTo>
                    <a:pt x="166" y="694"/>
                  </a:lnTo>
                  <a:close/>
                </a:path>
              </a:pathLst>
            </a:custGeom>
            <a:solidFill>
              <a:srgbClr val="4766c7"/>
            </a:solidFill>
            <a:ln w="9525">
              <a:noFill/>
            </a:ln>
          </p:spPr>
          <p:style>
            <a:lnRef idx="0"/>
            <a:fillRef idx="0"/>
            <a:effectRef idx="0"/>
            <a:fontRef idx="minor"/>
          </p:style>
        </p:sp>
        <p:sp>
          <p:nvSpPr>
            <p:cNvPr id="212" name="Freeform 15"/>
            <p:cNvSpPr/>
            <p:nvPr/>
          </p:nvSpPr>
          <p:spPr>
            <a:xfrm>
              <a:off x="7875720" y="1108080"/>
              <a:ext cx="326160" cy="340560"/>
            </a:xfrm>
            <a:custGeom>
              <a:avLst/>
              <a:gdLst/>
              <a:ahLst/>
              <a:rect l="l" t="t" r="r" b="b"/>
              <a:pathLst>
                <a:path w="412" h="432">
                  <a:moveTo>
                    <a:pt x="0" y="428"/>
                  </a:moveTo>
                  <a:lnTo>
                    <a:pt x="0" y="426"/>
                  </a:lnTo>
                  <a:lnTo>
                    <a:pt x="2" y="424"/>
                  </a:lnTo>
                  <a:lnTo>
                    <a:pt x="2" y="419"/>
                  </a:lnTo>
                  <a:lnTo>
                    <a:pt x="5" y="415"/>
                  </a:lnTo>
                  <a:lnTo>
                    <a:pt x="7" y="407"/>
                  </a:lnTo>
                  <a:lnTo>
                    <a:pt x="11" y="400"/>
                  </a:lnTo>
                  <a:lnTo>
                    <a:pt x="17" y="390"/>
                  </a:lnTo>
                  <a:lnTo>
                    <a:pt x="21" y="381"/>
                  </a:lnTo>
                  <a:lnTo>
                    <a:pt x="24" y="375"/>
                  </a:lnTo>
                  <a:lnTo>
                    <a:pt x="26" y="369"/>
                  </a:lnTo>
                  <a:lnTo>
                    <a:pt x="30" y="363"/>
                  </a:lnTo>
                  <a:lnTo>
                    <a:pt x="34" y="358"/>
                  </a:lnTo>
                  <a:lnTo>
                    <a:pt x="36" y="350"/>
                  </a:lnTo>
                  <a:lnTo>
                    <a:pt x="40" y="344"/>
                  </a:lnTo>
                  <a:lnTo>
                    <a:pt x="43" y="337"/>
                  </a:lnTo>
                  <a:lnTo>
                    <a:pt x="47" y="331"/>
                  </a:lnTo>
                  <a:lnTo>
                    <a:pt x="51" y="323"/>
                  </a:lnTo>
                  <a:lnTo>
                    <a:pt x="55" y="316"/>
                  </a:lnTo>
                  <a:lnTo>
                    <a:pt x="59" y="308"/>
                  </a:lnTo>
                  <a:lnTo>
                    <a:pt x="64" y="303"/>
                  </a:lnTo>
                  <a:lnTo>
                    <a:pt x="70" y="293"/>
                  </a:lnTo>
                  <a:lnTo>
                    <a:pt x="74" y="285"/>
                  </a:lnTo>
                  <a:lnTo>
                    <a:pt x="80" y="278"/>
                  </a:lnTo>
                  <a:lnTo>
                    <a:pt x="85" y="270"/>
                  </a:lnTo>
                  <a:lnTo>
                    <a:pt x="89" y="261"/>
                  </a:lnTo>
                  <a:lnTo>
                    <a:pt x="95" y="253"/>
                  </a:lnTo>
                  <a:lnTo>
                    <a:pt x="100" y="244"/>
                  </a:lnTo>
                  <a:lnTo>
                    <a:pt x="106" y="236"/>
                  </a:lnTo>
                  <a:lnTo>
                    <a:pt x="112" y="227"/>
                  </a:lnTo>
                  <a:lnTo>
                    <a:pt x="118" y="217"/>
                  </a:lnTo>
                  <a:lnTo>
                    <a:pt x="123" y="209"/>
                  </a:lnTo>
                  <a:lnTo>
                    <a:pt x="131" y="202"/>
                  </a:lnTo>
                  <a:lnTo>
                    <a:pt x="137" y="192"/>
                  </a:lnTo>
                  <a:lnTo>
                    <a:pt x="142" y="183"/>
                  </a:lnTo>
                  <a:lnTo>
                    <a:pt x="150" y="173"/>
                  </a:lnTo>
                  <a:lnTo>
                    <a:pt x="157" y="166"/>
                  </a:lnTo>
                  <a:lnTo>
                    <a:pt x="165" y="156"/>
                  </a:lnTo>
                  <a:lnTo>
                    <a:pt x="171" y="147"/>
                  </a:lnTo>
                  <a:lnTo>
                    <a:pt x="178" y="139"/>
                  </a:lnTo>
                  <a:lnTo>
                    <a:pt x="188" y="130"/>
                  </a:lnTo>
                  <a:lnTo>
                    <a:pt x="194" y="120"/>
                  </a:lnTo>
                  <a:lnTo>
                    <a:pt x="201" y="113"/>
                  </a:lnTo>
                  <a:lnTo>
                    <a:pt x="209" y="103"/>
                  </a:lnTo>
                  <a:lnTo>
                    <a:pt x="218" y="94"/>
                  </a:lnTo>
                  <a:lnTo>
                    <a:pt x="226" y="86"/>
                  </a:lnTo>
                  <a:lnTo>
                    <a:pt x="233" y="78"/>
                  </a:lnTo>
                  <a:lnTo>
                    <a:pt x="243" y="69"/>
                  </a:lnTo>
                  <a:lnTo>
                    <a:pt x="252" y="61"/>
                  </a:lnTo>
                  <a:lnTo>
                    <a:pt x="260" y="54"/>
                  </a:lnTo>
                  <a:lnTo>
                    <a:pt x="268" y="44"/>
                  </a:lnTo>
                  <a:lnTo>
                    <a:pt x="277" y="36"/>
                  </a:lnTo>
                  <a:lnTo>
                    <a:pt x="287" y="29"/>
                  </a:lnTo>
                  <a:lnTo>
                    <a:pt x="296" y="21"/>
                  </a:lnTo>
                  <a:lnTo>
                    <a:pt x="306" y="14"/>
                  </a:lnTo>
                  <a:lnTo>
                    <a:pt x="315" y="6"/>
                  </a:lnTo>
                  <a:lnTo>
                    <a:pt x="327" y="0"/>
                  </a:lnTo>
                  <a:lnTo>
                    <a:pt x="412" y="120"/>
                  </a:lnTo>
                  <a:lnTo>
                    <a:pt x="53" y="432"/>
                  </a:lnTo>
                  <a:lnTo>
                    <a:pt x="0" y="428"/>
                  </a:lnTo>
                  <a:lnTo>
                    <a:pt x="0" y="428"/>
                  </a:lnTo>
                  <a:close/>
                </a:path>
              </a:pathLst>
            </a:custGeom>
            <a:solidFill>
              <a:srgbClr val="3047b0"/>
            </a:solidFill>
            <a:ln w="9525">
              <a:noFill/>
            </a:ln>
          </p:spPr>
          <p:style>
            <a:lnRef idx="0"/>
            <a:fillRef idx="0"/>
            <a:effectRef idx="0"/>
            <a:fontRef idx="minor"/>
          </p:style>
        </p:sp>
        <p:sp>
          <p:nvSpPr>
            <p:cNvPr id="213" name="Freeform 16"/>
            <p:cNvSpPr/>
            <p:nvPr/>
          </p:nvSpPr>
          <p:spPr>
            <a:xfrm>
              <a:off x="8432640" y="1074600"/>
              <a:ext cx="78480" cy="154800"/>
            </a:xfrm>
            <a:custGeom>
              <a:avLst/>
              <a:gdLst/>
              <a:ahLst/>
              <a:rect l="l" t="t" r="r" b="b"/>
              <a:pathLst>
                <a:path w="99" h="195">
                  <a:moveTo>
                    <a:pt x="24" y="195"/>
                  </a:moveTo>
                  <a:lnTo>
                    <a:pt x="99" y="135"/>
                  </a:lnTo>
                  <a:lnTo>
                    <a:pt x="97" y="41"/>
                  </a:lnTo>
                  <a:lnTo>
                    <a:pt x="24" y="0"/>
                  </a:lnTo>
                  <a:lnTo>
                    <a:pt x="36" y="74"/>
                  </a:lnTo>
                  <a:lnTo>
                    <a:pt x="0" y="91"/>
                  </a:lnTo>
                  <a:lnTo>
                    <a:pt x="51" y="152"/>
                  </a:lnTo>
                  <a:lnTo>
                    <a:pt x="24" y="195"/>
                  </a:lnTo>
                  <a:lnTo>
                    <a:pt x="24" y="195"/>
                  </a:lnTo>
                  <a:close/>
                </a:path>
              </a:pathLst>
            </a:custGeom>
            <a:solidFill>
              <a:srgbClr val="e87a63"/>
            </a:solidFill>
            <a:ln w="9525">
              <a:noFill/>
            </a:ln>
          </p:spPr>
          <p:style>
            <a:lnRef idx="0"/>
            <a:fillRef idx="0"/>
            <a:effectRef idx="0"/>
            <a:fontRef idx="minor"/>
          </p:style>
        </p:sp>
        <p:sp>
          <p:nvSpPr>
            <p:cNvPr id="214" name="Freeform 17"/>
            <p:cNvSpPr/>
            <p:nvPr/>
          </p:nvSpPr>
          <p:spPr>
            <a:xfrm>
              <a:off x="8350200" y="1179360"/>
              <a:ext cx="161280" cy="207360"/>
            </a:xfrm>
            <a:custGeom>
              <a:avLst/>
              <a:gdLst/>
              <a:ahLst/>
              <a:rect l="l" t="t" r="r" b="b"/>
              <a:pathLst>
                <a:path w="204" h="262">
                  <a:moveTo>
                    <a:pt x="27" y="173"/>
                  </a:moveTo>
                  <a:lnTo>
                    <a:pt x="105" y="262"/>
                  </a:lnTo>
                  <a:lnTo>
                    <a:pt x="204" y="0"/>
                  </a:lnTo>
                  <a:lnTo>
                    <a:pt x="202" y="0"/>
                  </a:lnTo>
                  <a:lnTo>
                    <a:pt x="198" y="0"/>
                  </a:lnTo>
                  <a:lnTo>
                    <a:pt x="190" y="0"/>
                  </a:lnTo>
                  <a:lnTo>
                    <a:pt x="185" y="2"/>
                  </a:lnTo>
                  <a:lnTo>
                    <a:pt x="179" y="2"/>
                  </a:lnTo>
                  <a:lnTo>
                    <a:pt x="173" y="3"/>
                  </a:lnTo>
                  <a:lnTo>
                    <a:pt x="167" y="3"/>
                  </a:lnTo>
                  <a:lnTo>
                    <a:pt x="162" y="7"/>
                  </a:lnTo>
                  <a:lnTo>
                    <a:pt x="154" y="9"/>
                  </a:lnTo>
                  <a:lnTo>
                    <a:pt x="148" y="11"/>
                  </a:lnTo>
                  <a:lnTo>
                    <a:pt x="141" y="13"/>
                  </a:lnTo>
                  <a:lnTo>
                    <a:pt x="135" y="17"/>
                  </a:lnTo>
                  <a:lnTo>
                    <a:pt x="128" y="21"/>
                  </a:lnTo>
                  <a:lnTo>
                    <a:pt x="120" y="22"/>
                  </a:lnTo>
                  <a:lnTo>
                    <a:pt x="110" y="26"/>
                  </a:lnTo>
                  <a:lnTo>
                    <a:pt x="103" y="32"/>
                  </a:lnTo>
                  <a:lnTo>
                    <a:pt x="95" y="36"/>
                  </a:lnTo>
                  <a:lnTo>
                    <a:pt x="86" y="41"/>
                  </a:lnTo>
                  <a:lnTo>
                    <a:pt x="78" y="47"/>
                  </a:lnTo>
                  <a:lnTo>
                    <a:pt x="71" y="55"/>
                  </a:lnTo>
                  <a:lnTo>
                    <a:pt x="61" y="60"/>
                  </a:lnTo>
                  <a:lnTo>
                    <a:pt x="52" y="66"/>
                  </a:lnTo>
                  <a:lnTo>
                    <a:pt x="42" y="74"/>
                  </a:lnTo>
                  <a:lnTo>
                    <a:pt x="34" y="83"/>
                  </a:lnTo>
                  <a:lnTo>
                    <a:pt x="25" y="91"/>
                  </a:lnTo>
                  <a:lnTo>
                    <a:pt x="17" y="100"/>
                  </a:lnTo>
                  <a:lnTo>
                    <a:pt x="12" y="104"/>
                  </a:lnTo>
                  <a:lnTo>
                    <a:pt x="10" y="110"/>
                  </a:lnTo>
                  <a:lnTo>
                    <a:pt x="4" y="116"/>
                  </a:lnTo>
                  <a:lnTo>
                    <a:pt x="0" y="121"/>
                  </a:lnTo>
                  <a:lnTo>
                    <a:pt x="27" y="173"/>
                  </a:lnTo>
                  <a:lnTo>
                    <a:pt x="27" y="173"/>
                  </a:lnTo>
                  <a:close/>
                </a:path>
              </a:pathLst>
            </a:custGeom>
            <a:solidFill>
              <a:srgbClr val="ff9985"/>
            </a:solidFill>
            <a:ln w="9525">
              <a:noFill/>
            </a:ln>
          </p:spPr>
          <p:style>
            <a:lnRef idx="0"/>
            <a:fillRef idx="0"/>
            <a:effectRef idx="0"/>
            <a:fontRef idx="minor"/>
          </p:style>
        </p:sp>
        <p:sp>
          <p:nvSpPr>
            <p:cNvPr id="215" name="Freeform 18"/>
            <p:cNvSpPr/>
            <p:nvPr/>
          </p:nvSpPr>
          <p:spPr>
            <a:xfrm>
              <a:off x="8151840" y="1085760"/>
              <a:ext cx="280440" cy="300960"/>
            </a:xfrm>
            <a:custGeom>
              <a:avLst/>
              <a:gdLst/>
              <a:ahLst/>
              <a:rect l="l" t="t" r="r" b="b"/>
              <a:pathLst>
                <a:path w="356" h="378">
                  <a:moveTo>
                    <a:pt x="0" y="17"/>
                  </a:moveTo>
                  <a:lnTo>
                    <a:pt x="145" y="0"/>
                  </a:lnTo>
                  <a:lnTo>
                    <a:pt x="219" y="49"/>
                  </a:lnTo>
                  <a:lnTo>
                    <a:pt x="219" y="51"/>
                  </a:lnTo>
                  <a:lnTo>
                    <a:pt x="223" y="59"/>
                  </a:lnTo>
                  <a:lnTo>
                    <a:pt x="227" y="64"/>
                  </a:lnTo>
                  <a:lnTo>
                    <a:pt x="228" y="72"/>
                  </a:lnTo>
                  <a:lnTo>
                    <a:pt x="232" y="80"/>
                  </a:lnTo>
                  <a:lnTo>
                    <a:pt x="238" y="87"/>
                  </a:lnTo>
                  <a:lnTo>
                    <a:pt x="240" y="91"/>
                  </a:lnTo>
                  <a:lnTo>
                    <a:pt x="242" y="97"/>
                  </a:lnTo>
                  <a:lnTo>
                    <a:pt x="244" y="102"/>
                  </a:lnTo>
                  <a:lnTo>
                    <a:pt x="246" y="108"/>
                  </a:lnTo>
                  <a:lnTo>
                    <a:pt x="249" y="114"/>
                  </a:lnTo>
                  <a:lnTo>
                    <a:pt x="251" y="118"/>
                  </a:lnTo>
                  <a:lnTo>
                    <a:pt x="255" y="125"/>
                  </a:lnTo>
                  <a:lnTo>
                    <a:pt x="257" y="131"/>
                  </a:lnTo>
                  <a:lnTo>
                    <a:pt x="261" y="137"/>
                  </a:lnTo>
                  <a:lnTo>
                    <a:pt x="263" y="142"/>
                  </a:lnTo>
                  <a:lnTo>
                    <a:pt x="265" y="150"/>
                  </a:lnTo>
                  <a:lnTo>
                    <a:pt x="268" y="156"/>
                  </a:lnTo>
                  <a:lnTo>
                    <a:pt x="272" y="163"/>
                  </a:lnTo>
                  <a:lnTo>
                    <a:pt x="276" y="171"/>
                  </a:lnTo>
                  <a:lnTo>
                    <a:pt x="278" y="177"/>
                  </a:lnTo>
                  <a:lnTo>
                    <a:pt x="282" y="184"/>
                  </a:lnTo>
                  <a:lnTo>
                    <a:pt x="285" y="190"/>
                  </a:lnTo>
                  <a:lnTo>
                    <a:pt x="287" y="197"/>
                  </a:lnTo>
                  <a:lnTo>
                    <a:pt x="291" y="203"/>
                  </a:lnTo>
                  <a:lnTo>
                    <a:pt x="293" y="211"/>
                  </a:lnTo>
                  <a:lnTo>
                    <a:pt x="297" y="216"/>
                  </a:lnTo>
                  <a:lnTo>
                    <a:pt x="299" y="224"/>
                  </a:lnTo>
                  <a:lnTo>
                    <a:pt x="303" y="232"/>
                  </a:lnTo>
                  <a:lnTo>
                    <a:pt x="306" y="239"/>
                  </a:lnTo>
                  <a:lnTo>
                    <a:pt x="308" y="245"/>
                  </a:lnTo>
                  <a:lnTo>
                    <a:pt x="312" y="253"/>
                  </a:lnTo>
                  <a:lnTo>
                    <a:pt x="314" y="258"/>
                  </a:lnTo>
                  <a:lnTo>
                    <a:pt x="318" y="266"/>
                  </a:lnTo>
                  <a:lnTo>
                    <a:pt x="320" y="273"/>
                  </a:lnTo>
                  <a:lnTo>
                    <a:pt x="322" y="279"/>
                  </a:lnTo>
                  <a:lnTo>
                    <a:pt x="325" y="287"/>
                  </a:lnTo>
                  <a:lnTo>
                    <a:pt x="329" y="294"/>
                  </a:lnTo>
                  <a:lnTo>
                    <a:pt x="331" y="300"/>
                  </a:lnTo>
                  <a:lnTo>
                    <a:pt x="333" y="306"/>
                  </a:lnTo>
                  <a:lnTo>
                    <a:pt x="335" y="311"/>
                  </a:lnTo>
                  <a:lnTo>
                    <a:pt x="337" y="317"/>
                  </a:lnTo>
                  <a:lnTo>
                    <a:pt x="339" y="323"/>
                  </a:lnTo>
                  <a:lnTo>
                    <a:pt x="341" y="329"/>
                  </a:lnTo>
                  <a:lnTo>
                    <a:pt x="342" y="334"/>
                  </a:lnTo>
                  <a:lnTo>
                    <a:pt x="346" y="340"/>
                  </a:lnTo>
                  <a:lnTo>
                    <a:pt x="346" y="346"/>
                  </a:lnTo>
                  <a:lnTo>
                    <a:pt x="348" y="351"/>
                  </a:lnTo>
                  <a:lnTo>
                    <a:pt x="350" y="355"/>
                  </a:lnTo>
                  <a:lnTo>
                    <a:pt x="352" y="361"/>
                  </a:lnTo>
                  <a:lnTo>
                    <a:pt x="354" y="368"/>
                  </a:lnTo>
                  <a:lnTo>
                    <a:pt x="356" y="378"/>
                  </a:lnTo>
                  <a:lnTo>
                    <a:pt x="354" y="378"/>
                  </a:lnTo>
                  <a:lnTo>
                    <a:pt x="352" y="376"/>
                  </a:lnTo>
                  <a:lnTo>
                    <a:pt x="350" y="374"/>
                  </a:lnTo>
                  <a:lnTo>
                    <a:pt x="344" y="372"/>
                  </a:lnTo>
                  <a:lnTo>
                    <a:pt x="339" y="370"/>
                  </a:lnTo>
                  <a:lnTo>
                    <a:pt x="331" y="367"/>
                  </a:lnTo>
                  <a:lnTo>
                    <a:pt x="322" y="363"/>
                  </a:lnTo>
                  <a:lnTo>
                    <a:pt x="314" y="361"/>
                  </a:lnTo>
                  <a:lnTo>
                    <a:pt x="308" y="357"/>
                  </a:lnTo>
                  <a:lnTo>
                    <a:pt x="303" y="355"/>
                  </a:lnTo>
                  <a:lnTo>
                    <a:pt x="297" y="351"/>
                  </a:lnTo>
                  <a:lnTo>
                    <a:pt x="293" y="349"/>
                  </a:lnTo>
                  <a:lnTo>
                    <a:pt x="287" y="348"/>
                  </a:lnTo>
                  <a:lnTo>
                    <a:pt x="282" y="344"/>
                  </a:lnTo>
                  <a:lnTo>
                    <a:pt x="274" y="342"/>
                  </a:lnTo>
                  <a:lnTo>
                    <a:pt x="268" y="340"/>
                  </a:lnTo>
                  <a:lnTo>
                    <a:pt x="261" y="336"/>
                  </a:lnTo>
                  <a:lnTo>
                    <a:pt x="255" y="334"/>
                  </a:lnTo>
                  <a:lnTo>
                    <a:pt x="249" y="330"/>
                  </a:lnTo>
                  <a:lnTo>
                    <a:pt x="242" y="327"/>
                  </a:lnTo>
                  <a:lnTo>
                    <a:pt x="234" y="323"/>
                  </a:lnTo>
                  <a:lnTo>
                    <a:pt x="228" y="321"/>
                  </a:lnTo>
                  <a:lnTo>
                    <a:pt x="223" y="317"/>
                  </a:lnTo>
                  <a:lnTo>
                    <a:pt x="215" y="313"/>
                  </a:lnTo>
                  <a:lnTo>
                    <a:pt x="208" y="310"/>
                  </a:lnTo>
                  <a:lnTo>
                    <a:pt x="200" y="306"/>
                  </a:lnTo>
                  <a:lnTo>
                    <a:pt x="192" y="302"/>
                  </a:lnTo>
                  <a:lnTo>
                    <a:pt x="185" y="298"/>
                  </a:lnTo>
                  <a:lnTo>
                    <a:pt x="177" y="294"/>
                  </a:lnTo>
                  <a:lnTo>
                    <a:pt x="171" y="291"/>
                  </a:lnTo>
                  <a:lnTo>
                    <a:pt x="164" y="287"/>
                  </a:lnTo>
                  <a:lnTo>
                    <a:pt x="156" y="283"/>
                  </a:lnTo>
                  <a:lnTo>
                    <a:pt x="147" y="277"/>
                  </a:lnTo>
                  <a:lnTo>
                    <a:pt x="141" y="273"/>
                  </a:lnTo>
                  <a:lnTo>
                    <a:pt x="133" y="270"/>
                  </a:lnTo>
                  <a:lnTo>
                    <a:pt x="126" y="266"/>
                  </a:lnTo>
                  <a:lnTo>
                    <a:pt x="118" y="262"/>
                  </a:lnTo>
                  <a:lnTo>
                    <a:pt x="111" y="258"/>
                  </a:lnTo>
                  <a:lnTo>
                    <a:pt x="105" y="253"/>
                  </a:lnTo>
                  <a:lnTo>
                    <a:pt x="97" y="249"/>
                  </a:lnTo>
                  <a:lnTo>
                    <a:pt x="90" y="243"/>
                  </a:lnTo>
                  <a:lnTo>
                    <a:pt x="82" y="241"/>
                  </a:lnTo>
                  <a:lnTo>
                    <a:pt x="76" y="235"/>
                  </a:lnTo>
                  <a:lnTo>
                    <a:pt x="69" y="232"/>
                  </a:lnTo>
                  <a:lnTo>
                    <a:pt x="61" y="226"/>
                  </a:lnTo>
                  <a:lnTo>
                    <a:pt x="56" y="222"/>
                  </a:lnTo>
                  <a:lnTo>
                    <a:pt x="50" y="216"/>
                  </a:lnTo>
                  <a:lnTo>
                    <a:pt x="44" y="213"/>
                  </a:lnTo>
                  <a:lnTo>
                    <a:pt x="37" y="209"/>
                  </a:lnTo>
                  <a:lnTo>
                    <a:pt x="31" y="205"/>
                  </a:lnTo>
                  <a:lnTo>
                    <a:pt x="25" y="199"/>
                  </a:lnTo>
                  <a:lnTo>
                    <a:pt x="19" y="196"/>
                  </a:lnTo>
                  <a:lnTo>
                    <a:pt x="14" y="192"/>
                  </a:lnTo>
                  <a:lnTo>
                    <a:pt x="8" y="186"/>
                  </a:lnTo>
                  <a:lnTo>
                    <a:pt x="4" y="182"/>
                  </a:lnTo>
                  <a:lnTo>
                    <a:pt x="0" y="178"/>
                  </a:lnTo>
                  <a:lnTo>
                    <a:pt x="0" y="17"/>
                  </a:lnTo>
                  <a:lnTo>
                    <a:pt x="0" y="17"/>
                  </a:lnTo>
                  <a:close/>
                </a:path>
              </a:pathLst>
            </a:custGeom>
            <a:solidFill>
              <a:srgbClr val="ffb387"/>
            </a:solidFill>
            <a:ln w="9525">
              <a:noFill/>
            </a:ln>
          </p:spPr>
          <p:style>
            <a:lnRef idx="0"/>
            <a:fillRef idx="0"/>
            <a:effectRef idx="0"/>
            <a:fontRef idx="minor"/>
          </p:style>
        </p:sp>
        <p:sp>
          <p:nvSpPr>
            <p:cNvPr id="216" name="Freeform 19"/>
            <p:cNvSpPr/>
            <p:nvPr/>
          </p:nvSpPr>
          <p:spPr>
            <a:xfrm>
              <a:off x="8094600" y="1008000"/>
              <a:ext cx="232560" cy="242280"/>
            </a:xfrm>
            <a:custGeom>
              <a:avLst/>
              <a:gdLst/>
              <a:ahLst/>
              <a:rect l="l" t="t" r="r" b="b"/>
              <a:pathLst>
                <a:path w="295" h="306">
                  <a:moveTo>
                    <a:pt x="114" y="306"/>
                  </a:moveTo>
                  <a:lnTo>
                    <a:pt x="114" y="304"/>
                  </a:lnTo>
                  <a:lnTo>
                    <a:pt x="114" y="298"/>
                  </a:lnTo>
                  <a:lnTo>
                    <a:pt x="118" y="291"/>
                  </a:lnTo>
                  <a:lnTo>
                    <a:pt x="122" y="283"/>
                  </a:lnTo>
                  <a:lnTo>
                    <a:pt x="124" y="277"/>
                  </a:lnTo>
                  <a:lnTo>
                    <a:pt x="126" y="272"/>
                  </a:lnTo>
                  <a:lnTo>
                    <a:pt x="128" y="266"/>
                  </a:lnTo>
                  <a:lnTo>
                    <a:pt x="131" y="260"/>
                  </a:lnTo>
                  <a:lnTo>
                    <a:pt x="135" y="253"/>
                  </a:lnTo>
                  <a:lnTo>
                    <a:pt x="139" y="247"/>
                  </a:lnTo>
                  <a:lnTo>
                    <a:pt x="145" y="241"/>
                  </a:lnTo>
                  <a:lnTo>
                    <a:pt x="150" y="236"/>
                  </a:lnTo>
                  <a:lnTo>
                    <a:pt x="154" y="228"/>
                  </a:lnTo>
                  <a:lnTo>
                    <a:pt x="160" y="220"/>
                  </a:lnTo>
                  <a:lnTo>
                    <a:pt x="166" y="215"/>
                  </a:lnTo>
                  <a:lnTo>
                    <a:pt x="173" y="207"/>
                  </a:lnTo>
                  <a:lnTo>
                    <a:pt x="179" y="201"/>
                  </a:lnTo>
                  <a:lnTo>
                    <a:pt x="186" y="194"/>
                  </a:lnTo>
                  <a:lnTo>
                    <a:pt x="194" y="188"/>
                  </a:lnTo>
                  <a:lnTo>
                    <a:pt x="204" y="184"/>
                  </a:lnTo>
                  <a:lnTo>
                    <a:pt x="213" y="177"/>
                  </a:lnTo>
                  <a:lnTo>
                    <a:pt x="223" y="171"/>
                  </a:lnTo>
                  <a:lnTo>
                    <a:pt x="226" y="169"/>
                  </a:lnTo>
                  <a:lnTo>
                    <a:pt x="232" y="167"/>
                  </a:lnTo>
                  <a:lnTo>
                    <a:pt x="238" y="165"/>
                  </a:lnTo>
                  <a:lnTo>
                    <a:pt x="243" y="163"/>
                  </a:lnTo>
                  <a:lnTo>
                    <a:pt x="249" y="160"/>
                  </a:lnTo>
                  <a:lnTo>
                    <a:pt x="255" y="158"/>
                  </a:lnTo>
                  <a:lnTo>
                    <a:pt x="261" y="156"/>
                  </a:lnTo>
                  <a:lnTo>
                    <a:pt x="268" y="156"/>
                  </a:lnTo>
                  <a:lnTo>
                    <a:pt x="274" y="154"/>
                  </a:lnTo>
                  <a:lnTo>
                    <a:pt x="280" y="152"/>
                  </a:lnTo>
                  <a:lnTo>
                    <a:pt x="287" y="152"/>
                  </a:lnTo>
                  <a:lnTo>
                    <a:pt x="295" y="152"/>
                  </a:lnTo>
                  <a:lnTo>
                    <a:pt x="291" y="148"/>
                  </a:lnTo>
                  <a:lnTo>
                    <a:pt x="287" y="141"/>
                  </a:lnTo>
                  <a:lnTo>
                    <a:pt x="283" y="135"/>
                  </a:lnTo>
                  <a:lnTo>
                    <a:pt x="280" y="129"/>
                  </a:lnTo>
                  <a:lnTo>
                    <a:pt x="274" y="122"/>
                  </a:lnTo>
                  <a:lnTo>
                    <a:pt x="270" y="116"/>
                  </a:lnTo>
                  <a:lnTo>
                    <a:pt x="262" y="108"/>
                  </a:lnTo>
                  <a:lnTo>
                    <a:pt x="255" y="99"/>
                  </a:lnTo>
                  <a:lnTo>
                    <a:pt x="247" y="91"/>
                  </a:lnTo>
                  <a:lnTo>
                    <a:pt x="242" y="84"/>
                  </a:lnTo>
                  <a:lnTo>
                    <a:pt x="232" y="74"/>
                  </a:lnTo>
                  <a:lnTo>
                    <a:pt x="224" y="65"/>
                  </a:lnTo>
                  <a:lnTo>
                    <a:pt x="215" y="57"/>
                  </a:lnTo>
                  <a:lnTo>
                    <a:pt x="207" y="49"/>
                  </a:lnTo>
                  <a:lnTo>
                    <a:pt x="202" y="44"/>
                  </a:lnTo>
                  <a:lnTo>
                    <a:pt x="196" y="40"/>
                  </a:lnTo>
                  <a:lnTo>
                    <a:pt x="190" y="36"/>
                  </a:lnTo>
                  <a:lnTo>
                    <a:pt x="186" y="32"/>
                  </a:lnTo>
                  <a:lnTo>
                    <a:pt x="181" y="28"/>
                  </a:lnTo>
                  <a:lnTo>
                    <a:pt x="177" y="25"/>
                  </a:lnTo>
                  <a:lnTo>
                    <a:pt x="171" y="23"/>
                  </a:lnTo>
                  <a:lnTo>
                    <a:pt x="166" y="19"/>
                  </a:lnTo>
                  <a:lnTo>
                    <a:pt x="160" y="17"/>
                  </a:lnTo>
                  <a:lnTo>
                    <a:pt x="154" y="13"/>
                  </a:lnTo>
                  <a:lnTo>
                    <a:pt x="150" y="11"/>
                  </a:lnTo>
                  <a:lnTo>
                    <a:pt x="145" y="9"/>
                  </a:lnTo>
                  <a:lnTo>
                    <a:pt x="139" y="6"/>
                  </a:lnTo>
                  <a:lnTo>
                    <a:pt x="133" y="6"/>
                  </a:lnTo>
                  <a:lnTo>
                    <a:pt x="128" y="4"/>
                  </a:lnTo>
                  <a:lnTo>
                    <a:pt x="124" y="4"/>
                  </a:lnTo>
                  <a:lnTo>
                    <a:pt x="118" y="2"/>
                  </a:lnTo>
                  <a:lnTo>
                    <a:pt x="112" y="0"/>
                  </a:lnTo>
                  <a:lnTo>
                    <a:pt x="107" y="0"/>
                  </a:lnTo>
                  <a:lnTo>
                    <a:pt x="101" y="2"/>
                  </a:lnTo>
                  <a:lnTo>
                    <a:pt x="95" y="2"/>
                  </a:lnTo>
                  <a:lnTo>
                    <a:pt x="90" y="2"/>
                  </a:lnTo>
                  <a:lnTo>
                    <a:pt x="84" y="2"/>
                  </a:lnTo>
                  <a:lnTo>
                    <a:pt x="80" y="6"/>
                  </a:lnTo>
                  <a:lnTo>
                    <a:pt x="74" y="8"/>
                  </a:lnTo>
                  <a:lnTo>
                    <a:pt x="69" y="9"/>
                  </a:lnTo>
                  <a:lnTo>
                    <a:pt x="63" y="13"/>
                  </a:lnTo>
                  <a:lnTo>
                    <a:pt x="57" y="17"/>
                  </a:lnTo>
                  <a:lnTo>
                    <a:pt x="52" y="19"/>
                  </a:lnTo>
                  <a:lnTo>
                    <a:pt x="48" y="25"/>
                  </a:lnTo>
                  <a:lnTo>
                    <a:pt x="42" y="30"/>
                  </a:lnTo>
                  <a:lnTo>
                    <a:pt x="38" y="34"/>
                  </a:lnTo>
                  <a:lnTo>
                    <a:pt x="33" y="40"/>
                  </a:lnTo>
                  <a:lnTo>
                    <a:pt x="27" y="46"/>
                  </a:lnTo>
                  <a:lnTo>
                    <a:pt x="23" y="51"/>
                  </a:lnTo>
                  <a:lnTo>
                    <a:pt x="19" y="57"/>
                  </a:lnTo>
                  <a:lnTo>
                    <a:pt x="15" y="61"/>
                  </a:lnTo>
                  <a:lnTo>
                    <a:pt x="12" y="68"/>
                  </a:lnTo>
                  <a:lnTo>
                    <a:pt x="10" y="74"/>
                  </a:lnTo>
                  <a:lnTo>
                    <a:pt x="8" y="80"/>
                  </a:lnTo>
                  <a:lnTo>
                    <a:pt x="6" y="85"/>
                  </a:lnTo>
                  <a:lnTo>
                    <a:pt x="4" y="91"/>
                  </a:lnTo>
                  <a:lnTo>
                    <a:pt x="2" y="97"/>
                  </a:lnTo>
                  <a:lnTo>
                    <a:pt x="2" y="104"/>
                  </a:lnTo>
                  <a:lnTo>
                    <a:pt x="0" y="110"/>
                  </a:lnTo>
                  <a:lnTo>
                    <a:pt x="0" y="116"/>
                  </a:lnTo>
                  <a:lnTo>
                    <a:pt x="0" y="122"/>
                  </a:lnTo>
                  <a:lnTo>
                    <a:pt x="2" y="129"/>
                  </a:lnTo>
                  <a:lnTo>
                    <a:pt x="2" y="135"/>
                  </a:lnTo>
                  <a:lnTo>
                    <a:pt x="2" y="141"/>
                  </a:lnTo>
                  <a:lnTo>
                    <a:pt x="2" y="146"/>
                  </a:lnTo>
                  <a:lnTo>
                    <a:pt x="4" y="152"/>
                  </a:lnTo>
                  <a:lnTo>
                    <a:pt x="4" y="158"/>
                  </a:lnTo>
                  <a:lnTo>
                    <a:pt x="6" y="163"/>
                  </a:lnTo>
                  <a:lnTo>
                    <a:pt x="8" y="169"/>
                  </a:lnTo>
                  <a:lnTo>
                    <a:pt x="10" y="177"/>
                  </a:lnTo>
                  <a:lnTo>
                    <a:pt x="12" y="182"/>
                  </a:lnTo>
                  <a:lnTo>
                    <a:pt x="14" y="186"/>
                  </a:lnTo>
                  <a:lnTo>
                    <a:pt x="17" y="192"/>
                  </a:lnTo>
                  <a:lnTo>
                    <a:pt x="19" y="200"/>
                  </a:lnTo>
                  <a:lnTo>
                    <a:pt x="23" y="205"/>
                  </a:lnTo>
                  <a:lnTo>
                    <a:pt x="25" y="211"/>
                  </a:lnTo>
                  <a:lnTo>
                    <a:pt x="29" y="217"/>
                  </a:lnTo>
                  <a:lnTo>
                    <a:pt x="33" y="220"/>
                  </a:lnTo>
                  <a:lnTo>
                    <a:pt x="38" y="230"/>
                  </a:lnTo>
                  <a:lnTo>
                    <a:pt x="44" y="241"/>
                  </a:lnTo>
                  <a:lnTo>
                    <a:pt x="50" y="249"/>
                  </a:lnTo>
                  <a:lnTo>
                    <a:pt x="57" y="258"/>
                  </a:lnTo>
                  <a:lnTo>
                    <a:pt x="63" y="266"/>
                  </a:lnTo>
                  <a:lnTo>
                    <a:pt x="71" y="274"/>
                  </a:lnTo>
                  <a:lnTo>
                    <a:pt x="76" y="279"/>
                  </a:lnTo>
                  <a:lnTo>
                    <a:pt x="84" y="287"/>
                  </a:lnTo>
                  <a:lnTo>
                    <a:pt x="90" y="293"/>
                  </a:lnTo>
                  <a:lnTo>
                    <a:pt x="95" y="296"/>
                  </a:lnTo>
                  <a:lnTo>
                    <a:pt x="99" y="300"/>
                  </a:lnTo>
                  <a:lnTo>
                    <a:pt x="103" y="304"/>
                  </a:lnTo>
                  <a:lnTo>
                    <a:pt x="110" y="306"/>
                  </a:lnTo>
                  <a:lnTo>
                    <a:pt x="114" y="306"/>
                  </a:lnTo>
                  <a:lnTo>
                    <a:pt x="114" y="306"/>
                  </a:lnTo>
                  <a:close/>
                </a:path>
              </a:pathLst>
            </a:custGeom>
            <a:solidFill>
              <a:srgbClr val="6e99e0"/>
            </a:solidFill>
            <a:ln w="9525">
              <a:noFill/>
            </a:ln>
          </p:spPr>
          <p:style>
            <a:lnRef idx="0"/>
            <a:fillRef idx="0"/>
            <a:effectRef idx="0"/>
            <a:fontRef idx="minor"/>
          </p:style>
        </p:sp>
        <p:sp>
          <p:nvSpPr>
            <p:cNvPr id="217" name="Freeform 20"/>
            <p:cNvSpPr/>
            <p:nvPr/>
          </p:nvSpPr>
          <p:spPr>
            <a:xfrm>
              <a:off x="8005680" y="2241360"/>
              <a:ext cx="227880" cy="84960"/>
            </a:xfrm>
            <a:custGeom>
              <a:avLst/>
              <a:gdLst/>
              <a:ahLst/>
              <a:rect l="l" t="t" r="r" b="b"/>
              <a:pathLst>
                <a:path w="289" h="106">
                  <a:moveTo>
                    <a:pt x="0" y="0"/>
                  </a:moveTo>
                  <a:lnTo>
                    <a:pt x="27" y="102"/>
                  </a:lnTo>
                  <a:lnTo>
                    <a:pt x="289" y="106"/>
                  </a:lnTo>
                  <a:lnTo>
                    <a:pt x="31" y="0"/>
                  </a:lnTo>
                  <a:lnTo>
                    <a:pt x="0" y="0"/>
                  </a:lnTo>
                  <a:lnTo>
                    <a:pt x="0" y="0"/>
                  </a:lnTo>
                  <a:close/>
                </a:path>
              </a:pathLst>
            </a:custGeom>
            <a:solidFill>
              <a:srgbClr val="12297d"/>
            </a:solidFill>
            <a:ln w="9525">
              <a:noFill/>
            </a:ln>
          </p:spPr>
          <p:style>
            <a:lnRef idx="0"/>
            <a:fillRef idx="0"/>
            <a:effectRef idx="0"/>
            <a:fontRef idx="minor"/>
          </p:style>
        </p:sp>
        <p:sp>
          <p:nvSpPr>
            <p:cNvPr id="218" name="Freeform 21"/>
            <p:cNvSpPr/>
            <p:nvPr/>
          </p:nvSpPr>
          <p:spPr>
            <a:xfrm>
              <a:off x="7951680" y="2147760"/>
              <a:ext cx="97560" cy="175320"/>
            </a:xfrm>
            <a:custGeom>
              <a:avLst/>
              <a:gdLst/>
              <a:ahLst/>
              <a:rect l="l" t="t" r="r" b="b"/>
              <a:pathLst>
                <a:path w="123" h="220">
                  <a:moveTo>
                    <a:pt x="119" y="0"/>
                  </a:moveTo>
                  <a:lnTo>
                    <a:pt x="123" y="64"/>
                  </a:lnTo>
                  <a:lnTo>
                    <a:pt x="93" y="220"/>
                  </a:lnTo>
                  <a:lnTo>
                    <a:pt x="91" y="218"/>
                  </a:lnTo>
                  <a:lnTo>
                    <a:pt x="89" y="216"/>
                  </a:lnTo>
                  <a:lnTo>
                    <a:pt x="83" y="213"/>
                  </a:lnTo>
                  <a:lnTo>
                    <a:pt x="79" y="209"/>
                  </a:lnTo>
                  <a:lnTo>
                    <a:pt x="72" y="201"/>
                  </a:lnTo>
                  <a:lnTo>
                    <a:pt x="66" y="194"/>
                  </a:lnTo>
                  <a:lnTo>
                    <a:pt x="59" y="184"/>
                  </a:lnTo>
                  <a:lnTo>
                    <a:pt x="51" y="175"/>
                  </a:lnTo>
                  <a:lnTo>
                    <a:pt x="45" y="169"/>
                  </a:lnTo>
                  <a:lnTo>
                    <a:pt x="41" y="163"/>
                  </a:lnTo>
                  <a:lnTo>
                    <a:pt x="38" y="158"/>
                  </a:lnTo>
                  <a:lnTo>
                    <a:pt x="34" y="152"/>
                  </a:lnTo>
                  <a:lnTo>
                    <a:pt x="28" y="144"/>
                  </a:lnTo>
                  <a:lnTo>
                    <a:pt x="24" y="137"/>
                  </a:lnTo>
                  <a:lnTo>
                    <a:pt x="21" y="131"/>
                  </a:lnTo>
                  <a:lnTo>
                    <a:pt x="19" y="125"/>
                  </a:lnTo>
                  <a:lnTo>
                    <a:pt x="15" y="118"/>
                  </a:lnTo>
                  <a:lnTo>
                    <a:pt x="11" y="110"/>
                  </a:lnTo>
                  <a:lnTo>
                    <a:pt x="9" y="102"/>
                  </a:lnTo>
                  <a:lnTo>
                    <a:pt x="5" y="95"/>
                  </a:lnTo>
                  <a:lnTo>
                    <a:pt x="3" y="85"/>
                  </a:lnTo>
                  <a:lnTo>
                    <a:pt x="2" y="78"/>
                  </a:lnTo>
                  <a:lnTo>
                    <a:pt x="0" y="70"/>
                  </a:lnTo>
                  <a:lnTo>
                    <a:pt x="0" y="61"/>
                  </a:lnTo>
                  <a:lnTo>
                    <a:pt x="119" y="0"/>
                  </a:lnTo>
                  <a:lnTo>
                    <a:pt x="119" y="0"/>
                  </a:lnTo>
                  <a:close/>
                </a:path>
              </a:pathLst>
            </a:custGeom>
            <a:solidFill>
              <a:srgbClr val="cccc9c"/>
            </a:solidFill>
            <a:ln w="9525">
              <a:noFill/>
            </a:ln>
          </p:spPr>
          <p:style>
            <a:lnRef idx="0"/>
            <a:fillRef idx="0"/>
            <a:effectRef idx="0"/>
            <a:fontRef idx="minor"/>
          </p:style>
        </p:sp>
        <p:sp>
          <p:nvSpPr>
            <p:cNvPr id="219" name="Freeform 22"/>
            <p:cNvSpPr/>
            <p:nvPr/>
          </p:nvSpPr>
          <p:spPr>
            <a:xfrm>
              <a:off x="7940520" y="1752480"/>
              <a:ext cx="219960" cy="464400"/>
            </a:xfrm>
            <a:custGeom>
              <a:avLst/>
              <a:gdLst/>
              <a:ahLst/>
              <a:rect l="l" t="t" r="r" b="b"/>
              <a:pathLst>
                <a:path w="280" h="585">
                  <a:moveTo>
                    <a:pt x="124" y="53"/>
                  </a:moveTo>
                  <a:lnTo>
                    <a:pt x="120" y="55"/>
                  </a:lnTo>
                  <a:lnTo>
                    <a:pt x="116" y="63"/>
                  </a:lnTo>
                  <a:lnTo>
                    <a:pt x="113" y="66"/>
                  </a:lnTo>
                  <a:lnTo>
                    <a:pt x="109" y="72"/>
                  </a:lnTo>
                  <a:lnTo>
                    <a:pt x="103" y="80"/>
                  </a:lnTo>
                  <a:lnTo>
                    <a:pt x="97" y="87"/>
                  </a:lnTo>
                  <a:lnTo>
                    <a:pt x="92" y="97"/>
                  </a:lnTo>
                  <a:lnTo>
                    <a:pt x="84" y="106"/>
                  </a:lnTo>
                  <a:lnTo>
                    <a:pt x="82" y="112"/>
                  </a:lnTo>
                  <a:lnTo>
                    <a:pt x="78" y="118"/>
                  </a:lnTo>
                  <a:lnTo>
                    <a:pt x="76" y="123"/>
                  </a:lnTo>
                  <a:lnTo>
                    <a:pt x="73" y="131"/>
                  </a:lnTo>
                  <a:lnTo>
                    <a:pt x="69" y="137"/>
                  </a:lnTo>
                  <a:lnTo>
                    <a:pt x="65" y="142"/>
                  </a:lnTo>
                  <a:lnTo>
                    <a:pt x="61" y="150"/>
                  </a:lnTo>
                  <a:lnTo>
                    <a:pt x="59" y="158"/>
                  </a:lnTo>
                  <a:lnTo>
                    <a:pt x="56" y="165"/>
                  </a:lnTo>
                  <a:lnTo>
                    <a:pt x="54" y="173"/>
                  </a:lnTo>
                  <a:lnTo>
                    <a:pt x="50" y="180"/>
                  </a:lnTo>
                  <a:lnTo>
                    <a:pt x="48" y="190"/>
                  </a:lnTo>
                  <a:lnTo>
                    <a:pt x="44" y="198"/>
                  </a:lnTo>
                  <a:lnTo>
                    <a:pt x="40" y="205"/>
                  </a:lnTo>
                  <a:lnTo>
                    <a:pt x="37" y="215"/>
                  </a:lnTo>
                  <a:lnTo>
                    <a:pt x="33" y="224"/>
                  </a:lnTo>
                  <a:lnTo>
                    <a:pt x="31" y="232"/>
                  </a:lnTo>
                  <a:lnTo>
                    <a:pt x="27" y="241"/>
                  </a:lnTo>
                  <a:lnTo>
                    <a:pt x="25" y="251"/>
                  </a:lnTo>
                  <a:lnTo>
                    <a:pt x="21" y="262"/>
                  </a:lnTo>
                  <a:lnTo>
                    <a:pt x="19" y="272"/>
                  </a:lnTo>
                  <a:lnTo>
                    <a:pt x="18" y="281"/>
                  </a:lnTo>
                  <a:lnTo>
                    <a:pt x="16" y="293"/>
                  </a:lnTo>
                  <a:lnTo>
                    <a:pt x="14" y="304"/>
                  </a:lnTo>
                  <a:lnTo>
                    <a:pt x="10" y="315"/>
                  </a:lnTo>
                  <a:lnTo>
                    <a:pt x="10" y="327"/>
                  </a:lnTo>
                  <a:lnTo>
                    <a:pt x="8" y="338"/>
                  </a:lnTo>
                  <a:lnTo>
                    <a:pt x="6" y="351"/>
                  </a:lnTo>
                  <a:lnTo>
                    <a:pt x="4" y="361"/>
                  </a:lnTo>
                  <a:lnTo>
                    <a:pt x="4" y="374"/>
                  </a:lnTo>
                  <a:lnTo>
                    <a:pt x="2" y="386"/>
                  </a:lnTo>
                  <a:lnTo>
                    <a:pt x="2" y="399"/>
                  </a:lnTo>
                  <a:lnTo>
                    <a:pt x="0" y="410"/>
                  </a:lnTo>
                  <a:lnTo>
                    <a:pt x="0" y="424"/>
                  </a:lnTo>
                  <a:lnTo>
                    <a:pt x="0" y="437"/>
                  </a:lnTo>
                  <a:lnTo>
                    <a:pt x="2" y="450"/>
                  </a:lnTo>
                  <a:lnTo>
                    <a:pt x="2" y="464"/>
                  </a:lnTo>
                  <a:lnTo>
                    <a:pt x="2" y="479"/>
                  </a:lnTo>
                  <a:lnTo>
                    <a:pt x="4" y="492"/>
                  </a:lnTo>
                  <a:lnTo>
                    <a:pt x="6" y="507"/>
                  </a:lnTo>
                  <a:lnTo>
                    <a:pt x="6" y="521"/>
                  </a:lnTo>
                  <a:lnTo>
                    <a:pt x="10" y="536"/>
                  </a:lnTo>
                  <a:lnTo>
                    <a:pt x="12" y="549"/>
                  </a:lnTo>
                  <a:lnTo>
                    <a:pt x="16" y="566"/>
                  </a:lnTo>
                  <a:lnTo>
                    <a:pt x="18" y="568"/>
                  </a:lnTo>
                  <a:lnTo>
                    <a:pt x="21" y="570"/>
                  </a:lnTo>
                  <a:lnTo>
                    <a:pt x="25" y="572"/>
                  </a:lnTo>
                  <a:lnTo>
                    <a:pt x="31" y="574"/>
                  </a:lnTo>
                  <a:lnTo>
                    <a:pt x="38" y="578"/>
                  </a:lnTo>
                  <a:lnTo>
                    <a:pt x="46" y="580"/>
                  </a:lnTo>
                  <a:lnTo>
                    <a:pt x="56" y="583"/>
                  </a:lnTo>
                  <a:lnTo>
                    <a:pt x="63" y="583"/>
                  </a:lnTo>
                  <a:lnTo>
                    <a:pt x="73" y="585"/>
                  </a:lnTo>
                  <a:lnTo>
                    <a:pt x="78" y="583"/>
                  </a:lnTo>
                  <a:lnTo>
                    <a:pt x="82" y="583"/>
                  </a:lnTo>
                  <a:lnTo>
                    <a:pt x="88" y="583"/>
                  </a:lnTo>
                  <a:lnTo>
                    <a:pt x="94" y="583"/>
                  </a:lnTo>
                  <a:lnTo>
                    <a:pt x="97" y="581"/>
                  </a:lnTo>
                  <a:lnTo>
                    <a:pt x="103" y="580"/>
                  </a:lnTo>
                  <a:lnTo>
                    <a:pt x="109" y="576"/>
                  </a:lnTo>
                  <a:lnTo>
                    <a:pt x="114" y="574"/>
                  </a:lnTo>
                  <a:lnTo>
                    <a:pt x="118" y="572"/>
                  </a:lnTo>
                  <a:lnTo>
                    <a:pt x="124" y="568"/>
                  </a:lnTo>
                  <a:lnTo>
                    <a:pt x="130" y="562"/>
                  </a:lnTo>
                  <a:lnTo>
                    <a:pt x="135" y="559"/>
                  </a:lnTo>
                  <a:lnTo>
                    <a:pt x="280" y="0"/>
                  </a:lnTo>
                  <a:lnTo>
                    <a:pt x="124" y="53"/>
                  </a:lnTo>
                  <a:lnTo>
                    <a:pt x="124" y="53"/>
                  </a:lnTo>
                  <a:close/>
                </a:path>
              </a:pathLst>
            </a:custGeom>
            <a:solidFill>
              <a:srgbClr val="999975"/>
            </a:solidFill>
            <a:ln w="9525">
              <a:noFill/>
            </a:ln>
          </p:spPr>
          <p:style>
            <a:lnRef idx="0"/>
            <a:fillRef idx="0"/>
            <a:effectRef idx="0"/>
            <a:fontRef idx="minor"/>
          </p:style>
        </p:sp>
        <p:sp>
          <p:nvSpPr>
            <p:cNvPr id="220" name="Freeform 23"/>
            <p:cNvSpPr/>
            <p:nvPr/>
          </p:nvSpPr>
          <p:spPr>
            <a:xfrm>
              <a:off x="7799400" y="1581120"/>
              <a:ext cx="347040" cy="234360"/>
            </a:xfrm>
            <a:custGeom>
              <a:avLst/>
              <a:gdLst/>
              <a:ahLst/>
              <a:rect l="l" t="t" r="r" b="b"/>
              <a:pathLst>
                <a:path w="437" h="297">
                  <a:moveTo>
                    <a:pt x="0" y="0"/>
                  </a:moveTo>
                  <a:lnTo>
                    <a:pt x="0" y="0"/>
                  </a:lnTo>
                  <a:lnTo>
                    <a:pt x="4" y="6"/>
                  </a:lnTo>
                  <a:lnTo>
                    <a:pt x="5" y="10"/>
                  </a:lnTo>
                  <a:lnTo>
                    <a:pt x="7" y="15"/>
                  </a:lnTo>
                  <a:lnTo>
                    <a:pt x="11" y="19"/>
                  </a:lnTo>
                  <a:lnTo>
                    <a:pt x="17" y="27"/>
                  </a:lnTo>
                  <a:lnTo>
                    <a:pt x="21" y="32"/>
                  </a:lnTo>
                  <a:lnTo>
                    <a:pt x="24" y="40"/>
                  </a:lnTo>
                  <a:lnTo>
                    <a:pt x="30" y="48"/>
                  </a:lnTo>
                  <a:lnTo>
                    <a:pt x="38" y="57"/>
                  </a:lnTo>
                  <a:lnTo>
                    <a:pt x="45" y="67"/>
                  </a:lnTo>
                  <a:lnTo>
                    <a:pt x="53" y="76"/>
                  </a:lnTo>
                  <a:lnTo>
                    <a:pt x="57" y="80"/>
                  </a:lnTo>
                  <a:lnTo>
                    <a:pt x="61" y="86"/>
                  </a:lnTo>
                  <a:lnTo>
                    <a:pt x="66" y="91"/>
                  </a:lnTo>
                  <a:lnTo>
                    <a:pt x="72" y="97"/>
                  </a:lnTo>
                  <a:lnTo>
                    <a:pt x="78" y="103"/>
                  </a:lnTo>
                  <a:lnTo>
                    <a:pt x="81" y="109"/>
                  </a:lnTo>
                  <a:lnTo>
                    <a:pt x="87" y="114"/>
                  </a:lnTo>
                  <a:lnTo>
                    <a:pt x="93" y="118"/>
                  </a:lnTo>
                  <a:lnTo>
                    <a:pt x="99" y="124"/>
                  </a:lnTo>
                  <a:lnTo>
                    <a:pt x="104" y="131"/>
                  </a:lnTo>
                  <a:lnTo>
                    <a:pt x="110" y="137"/>
                  </a:lnTo>
                  <a:lnTo>
                    <a:pt x="116" y="143"/>
                  </a:lnTo>
                  <a:lnTo>
                    <a:pt x="121" y="148"/>
                  </a:lnTo>
                  <a:lnTo>
                    <a:pt x="129" y="154"/>
                  </a:lnTo>
                  <a:lnTo>
                    <a:pt x="135" y="162"/>
                  </a:lnTo>
                  <a:lnTo>
                    <a:pt x="142" y="167"/>
                  </a:lnTo>
                  <a:lnTo>
                    <a:pt x="150" y="173"/>
                  </a:lnTo>
                  <a:lnTo>
                    <a:pt x="157" y="179"/>
                  </a:lnTo>
                  <a:lnTo>
                    <a:pt x="165" y="186"/>
                  </a:lnTo>
                  <a:lnTo>
                    <a:pt x="173" y="194"/>
                  </a:lnTo>
                  <a:lnTo>
                    <a:pt x="180" y="200"/>
                  </a:lnTo>
                  <a:lnTo>
                    <a:pt x="190" y="205"/>
                  </a:lnTo>
                  <a:lnTo>
                    <a:pt x="197" y="211"/>
                  </a:lnTo>
                  <a:lnTo>
                    <a:pt x="207" y="219"/>
                  </a:lnTo>
                  <a:lnTo>
                    <a:pt x="214" y="224"/>
                  </a:lnTo>
                  <a:lnTo>
                    <a:pt x="226" y="232"/>
                  </a:lnTo>
                  <a:lnTo>
                    <a:pt x="233" y="238"/>
                  </a:lnTo>
                  <a:lnTo>
                    <a:pt x="245" y="245"/>
                  </a:lnTo>
                  <a:lnTo>
                    <a:pt x="254" y="251"/>
                  </a:lnTo>
                  <a:lnTo>
                    <a:pt x="264" y="257"/>
                  </a:lnTo>
                  <a:lnTo>
                    <a:pt x="275" y="264"/>
                  </a:lnTo>
                  <a:lnTo>
                    <a:pt x="287" y="270"/>
                  </a:lnTo>
                  <a:lnTo>
                    <a:pt x="296" y="276"/>
                  </a:lnTo>
                  <a:lnTo>
                    <a:pt x="308" y="283"/>
                  </a:lnTo>
                  <a:lnTo>
                    <a:pt x="319" y="289"/>
                  </a:lnTo>
                  <a:lnTo>
                    <a:pt x="330" y="297"/>
                  </a:lnTo>
                  <a:lnTo>
                    <a:pt x="437" y="27"/>
                  </a:lnTo>
                  <a:lnTo>
                    <a:pt x="0" y="0"/>
                  </a:lnTo>
                  <a:lnTo>
                    <a:pt x="0" y="0"/>
                  </a:lnTo>
                  <a:close/>
                </a:path>
              </a:pathLst>
            </a:custGeom>
            <a:solidFill>
              <a:srgbClr val="b3b38a"/>
            </a:solidFill>
            <a:ln w="9525">
              <a:noFill/>
            </a:ln>
          </p:spPr>
          <p:style>
            <a:lnRef idx="0"/>
            <a:fillRef idx="0"/>
            <a:effectRef idx="0"/>
            <a:fontRef idx="minor"/>
          </p:style>
        </p:sp>
        <p:sp>
          <p:nvSpPr>
            <p:cNvPr id="221" name="Freeform 24"/>
            <p:cNvSpPr/>
            <p:nvPr/>
          </p:nvSpPr>
          <p:spPr>
            <a:xfrm>
              <a:off x="7999560" y="2012760"/>
              <a:ext cx="240480" cy="156600"/>
            </a:xfrm>
            <a:custGeom>
              <a:avLst/>
              <a:gdLst/>
              <a:ahLst/>
              <a:rect l="l" t="t" r="r" b="b"/>
              <a:pathLst>
                <a:path w="304" h="197">
                  <a:moveTo>
                    <a:pt x="53" y="0"/>
                  </a:moveTo>
                  <a:lnTo>
                    <a:pt x="55" y="2"/>
                  </a:lnTo>
                  <a:lnTo>
                    <a:pt x="58" y="4"/>
                  </a:lnTo>
                  <a:lnTo>
                    <a:pt x="64" y="7"/>
                  </a:lnTo>
                  <a:lnTo>
                    <a:pt x="68" y="11"/>
                  </a:lnTo>
                  <a:lnTo>
                    <a:pt x="76" y="17"/>
                  </a:lnTo>
                  <a:lnTo>
                    <a:pt x="83" y="23"/>
                  </a:lnTo>
                  <a:lnTo>
                    <a:pt x="95" y="30"/>
                  </a:lnTo>
                  <a:lnTo>
                    <a:pt x="98" y="32"/>
                  </a:lnTo>
                  <a:lnTo>
                    <a:pt x="102" y="36"/>
                  </a:lnTo>
                  <a:lnTo>
                    <a:pt x="108" y="40"/>
                  </a:lnTo>
                  <a:lnTo>
                    <a:pt x="114" y="43"/>
                  </a:lnTo>
                  <a:lnTo>
                    <a:pt x="119" y="47"/>
                  </a:lnTo>
                  <a:lnTo>
                    <a:pt x="125" y="51"/>
                  </a:lnTo>
                  <a:lnTo>
                    <a:pt x="131" y="55"/>
                  </a:lnTo>
                  <a:lnTo>
                    <a:pt x="136" y="59"/>
                  </a:lnTo>
                  <a:lnTo>
                    <a:pt x="142" y="62"/>
                  </a:lnTo>
                  <a:lnTo>
                    <a:pt x="148" y="68"/>
                  </a:lnTo>
                  <a:lnTo>
                    <a:pt x="155" y="72"/>
                  </a:lnTo>
                  <a:lnTo>
                    <a:pt x="161" y="78"/>
                  </a:lnTo>
                  <a:lnTo>
                    <a:pt x="167" y="81"/>
                  </a:lnTo>
                  <a:lnTo>
                    <a:pt x="172" y="87"/>
                  </a:lnTo>
                  <a:lnTo>
                    <a:pt x="180" y="91"/>
                  </a:lnTo>
                  <a:lnTo>
                    <a:pt x="186" y="97"/>
                  </a:lnTo>
                  <a:lnTo>
                    <a:pt x="191" y="100"/>
                  </a:lnTo>
                  <a:lnTo>
                    <a:pt x="197" y="104"/>
                  </a:lnTo>
                  <a:lnTo>
                    <a:pt x="203" y="110"/>
                  </a:lnTo>
                  <a:lnTo>
                    <a:pt x="209" y="114"/>
                  </a:lnTo>
                  <a:lnTo>
                    <a:pt x="214" y="118"/>
                  </a:lnTo>
                  <a:lnTo>
                    <a:pt x="220" y="123"/>
                  </a:lnTo>
                  <a:lnTo>
                    <a:pt x="226" y="127"/>
                  </a:lnTo>
                  <a:lnTo>
                    <a:pt x="233" y="131"/>
                  </a:lnTo>
                  <a:lnTo>
                    <a:pt x="237" y="135"/>
                  </a:lnTo>
                  <a:lnTo>
                    <a:pt x="243" y="140"/>
                  </a:lnTo>
                  <a:lnTo>
                    <a:pt x="248" y="144"/>
                  </a:lnTo>
                  <a:lnTo>
                    <a:pt x="254" y="148"/>
                  </a:lnTo>
                  <a:lnTo>
                    <a:pt x="264" y="156"/>
                  </a:lnTo>
                  <a:lnTo>
                    <a:pt x="273" y="163"/>
                  </a:lnTo>
                  <a:lnTo>
                    <a:pt x="281" y="171"/>
                  </a:lnTo>
                  <a:lnTo>
                    <a:pt x="286" y="177"/>
                  </a:lnTo>
                  <a:lnTo>
                    <a:pt x="292" y="182"/>
                  </a:lnTo>
                  <a:lnTo>
                    <a:pt x="298" y="186"/>
                  </a:lnTo>
                  <a:lnTo>
                    <a:pt x="304" y="194"/>
                  </a:lnTo>
                  <a:lnTo>
                    <a:pt x="304" y="197"/>
                  </a:lnTo>
                  <a:lnTo>
                    <a:pt x="300" y="196"/>
                  </a:lnTo>
                  <a:lnTo>
                    <a:pt x="296" y="196"/>
                  </a:lnTo>
                  <a:lnTo>
                    <a:pt x="290" y="194"/>
                  </a:lnTo>
                  <a:lnTo>
                    <a:pt x="283" y="194"/>
                  </a:lnTo>
                  <a:lnTo>
                    <a:pt x="273" y="190"/>
                  </a:lnTo>
                  <a:lnTo>
                    <a:pt x="266" y="188"/>
                  </a:lnTo>
                  <a:lnTo>
                    <a:pt x="262" y="186"/>
                  </a:lnTo>
                  <a:lnTo>
                    <a:pt x="256" y="184"/>
                  </a:lnTo>
                  <a:lnTo>
                    <a:pt x="250" y="184"/>
                  </a:lnTo>
                  <a:lnTo>
                    <a:pt x="247" y="182"/>
                  </a:lnTo>
                  <a:lnTo>
                    <a:pt x="241" y="180"/>
                  </a:lnTo>
                  <a:lnTo>
                    <a:pt x="235" y="178"/>
                  </a:lnTo>
                  <a:lnTo>
                    <a:pt x="228" y="177"/>
                  </a:lnTo>
                  <a:lnTo>
                    <a:pt x="222" y="175"/>
                  </a:lnTo>
                  <a:lnTo>
                    <a:pt x="216" y="173"/>
                  </a:lnTo>
                  <a:lnTo>
                    <a:pt x="210" y="171"/>
                  </a:lnTo>
                  <a:lnTo>
                    <a:pt x="203" y="169"/>
                  </a:lnTo>
                  <a:lnTo>
                    <a:pt x="197" y="167"/>
                  </a:lnTo>
                  <a:lnTo>
                    <a:pt x="190" y="163"/>
                  </a:lnTo>
                  <a:lnTo>
                    <a:pt x="184" y="161"/>
                  </a:lnTo>
                  <a:lnTo>
                    <a:pt x="176" y="159"/>
                  </a:lnTo>
                  <a:lnTo>
                    <a:pt x="171" y="158"/>
                  </a:lnTo>
                  <a:lnTo>
                    <a:pt x="163" y="154"/>
                  </a:lnTo>
                  <a:lnTo>
                    <a:pt x="157" y="152"/>
                  </a:lnTo>
                  <a:lnTo>
                    <a:pt x="150" y="152"/>
                  </a:lnTo>
                  <a:lnTo>
                    <a:pt x="144" y="150"/>
                  </a:lnTo>
                  <a:lnTo>
                    <a:pt x="136" y="146"/>
                  </a:lnTo>
                  <a:lnTo>
                    <a:pt x="131" y="144"/>
                  </a:lnTo>
                  <a:lnTo>
                    <a:pt x="123" y="140"/>
                  </a:lnTo>
                  <a:lnTo>
                    <a:pt x="117" y="138"/>
                  </a:lnTo>
                  <a:lnTo>
                    <a:pt x="110" y="137"/>
                  </a:lnTo>
                  <a:lnTo>
                    <a:pt x="104" y="135"/>
                  </a:lnTo>
                  <a:lnTo>
                    <a:pt x="96" y="131"/>
                  </a:lnTo>
                  <a:lnTo>
                    <a:pt x="91" y="129"/>
                  </a:lnTo>
                  <a:lnTo>
                    <a:pt x="85" y="127"/>
                  </a:lnTo>
                  <a:lnTo>
                    <a:pt x="77" y="125"/>
                  </a:lnTo>
                  <a:lnTo>
                    <a:pt x="72" y="123"/>
                  </a:lnTo>
                  <a:lnTo>
                    <a:pt x="66" y="121"/>
                  </a:lnTo>
                  <a:lnTo>
                    <a:pt x="62" y="119"/>
                  </a:lnTo>
                  <a:lnTo>
                    <a:pt x="57" y="118"/>
                  </a:lnTo>
                  <a:lnTo>
                    <a:pt x="51" y="116"/>
                  </a:lnTo>
                  <a:lnTo>
                    <a:pt x="47" y="114"/>
                  </a:lnTo>
                  <a:lnTo>
                    <a:pt x="41" y="112"/>
                  </a:lnTo>
                  <a:lnTo>
                    <a:pt x="36" y="110"/>
                  </a:lnTo>
                  <a:lnTo>
                    <a:pt x="32" y="108"/>
                  </a:lnTo>
                  <a:lnTo>
                    <a:pt x="28" y="106"/>
                  </a:lnTo>
                  <a:lnTo>
                    <a:pt x="20" y="104"/>
                  </a:lnTo>
                  <a:lnTo>
                    <a:pt x="15" y="102"/>
                  </a:lnTo>
                  <a:lnTo>
                    <a:pt x="9" y="99"/>
                  </a:lnTo>
                  <a:lnTo>
                    <a:pt x="7" y="99"/>
                  </a:lnTo>
                  <a:lnTo>
                    <a:pt x="3" y="99"/>
                  </a:lnTo>
                  <a:lnTo>
                    <a:pt x="0" y="11"/>
                  </a:lnTo>
                  <a:lnTo>
                    <a:pt x="53" y="0"/>
                  </a:lnTo>
                  <a:lnTo>
                    <a:pt x="53" y="0"/>
                  </a:lnTo>
                  <a:close/>
                </a:path>
              </a:pathLst>
            </a:custGeom>
            <a:solidFill>
              <a:srgbClr val="660099"/>
            </a:solidFill>
            <a:ln w="9525">
              <a:noFill/>
            </a:ln>
          </p:spPr>
          <p:style>
            <a:lnRef idx="0"/>
            <a:fillRef idx="0"/>
            <a:effectRef idx="0"/>
            <a:fontRef idx="minor"/>
          </p:style>
        </p:sp>
        <p:sp>
          <p:nvSpPr>
            <p:cNvPr id="222" name="Freeform 25"/>
            <p:cNvSpPr/>
            <p:nvPr/>
          </p:nvSpPr>
          <p:spPr>
            <a:xfrm>
              <a:off x="7953480" y="1903320"/>
              <a:ext cx="111960" cy="189720"/>
            </a:xfrm>
            <a:custGeom>
              <a:avLst/>
              <a:gdLst/>
              <a:ahLst/>
              <a:rect l="l" t="t" r="r" b="b"/>
              <a:pathLst>
                <a:path w="140" h="239">
                  <a:moveTo>
                    <a:pt x="19" y="0"/>
                  </a:moveTo>
                  <a:lnTo>
                    <a:pt x="0" y="65"/>
                  </a:lnTo>
                  <a:lnTo>
                    <a:pt x="0" y="66"/>
                  </a:lnTo>
                  <a:lnTo>
                    <a:pt x="1" y="70"/>
                  </a:lnTo>
                  <a:lnTo>
                    <a:pt x="1" y="76"/>
                  </a:lnTo>
                  <a:lnTo>
                    <a:pt x="3" y="85"/>
                  </a:lnTo>
                  <a:lnTo>
                    <a:pt x="3" y="89"/>
                  </a:lnTo>
                  <a:lnTo>
                    <a:pt x="7" y="95"/>
                  </a:lnTo>
                  <a:lnTo>
                    <a:pt x="7" y="101"/>
                  </a:lnTo>
                  <a:lnTo>
                    <a:pt x="9" y="106"/>
                  </a:lnTo>
                  <a:lnTo>
                    <a:pt x="11" y="112"/>
                  </a:lnTo>
                  <a:lnTo>
                    <a:pt x="13" y="120"/>
                  </a:lnTo>
                  <a:lnTo>
                    <a:pt x="15" y="127"/>
                  </a:lnTo>
                  <a:lnTo>
                    <a:pt x="17" y="135"/>
                  </a:lnTo>
                  <a:lnTo>
                    <a:pt x="19" y="141"/>
                  </a:lnTo>
                  <a:lnTo>
                    <a:pt x="20" y="148"/>
                  </a:lnTo>
                  <a:lnTo>
                    <a:pt x="22" y="156"/>
                  </a:lnTo>
                  <a:lnTo>
                    <a:pt x="26" y="163"/>
                  </a:lnTo>
                  <a:lnTo>
                    <a:pt x="28" y="169"/>
                  </a:lnTo>
                  <a:lnTo>
                    <a:pt x="30" y="177"/>
                  </a:lnTo>
                  <a:lnTo>
                    <a:pt x="34" y="184"/>
                  </a:lnTo>
                  <a:lnTo>
                    <a:pt x="36" y="192"/>
                  </a:lnTo>
                  <a:lnTo>
                    <a:pt x="38" y="199"/>
                  </a:lnTo>
                  <a:lnTo>
                    <a:pt x="41" y="205"/>
                  </a:lnTo>
                  <a:lnTo>
                    <a:pt x="43" y="211"/>
                  </a:lnTo>
                  <a:lnTo>
                    <a:pt x="47" y="218"/>
                  </a:lnTo>
                  <a:lnTo>
                    <a:pt x="49" y="222"/>
                  </a:lnTo>
                  <a:lnTo>
                    <a:pt x="53" y="228"/>
                  </a:lnTo>
                  <a:lnTo>
                    <a:pt x="57" y="234"/>
                  </a:lnTo>
                  <a:lnTo>
                    <a:pt x="60" y="239"/>
                  </a:lnTo>
                  <a:lnTo>
                    <a:pt x="60" y="237"/>
                  </a:lnTo>
                  <a:lnTo>
                    <a:pt x="62" y="234"/>
                  </a:lnTo>
                  <a:lnTo>
                    <a:pt x="64" y="230"/>
                  </a:lnTo>
                  <a:lnTo>
                    <a:pt x="68" y="224"/>
                  </a:lnTo>
                  <a:lnTo>
                    <a:pt x="70" y="217"/>
                  </a:lnTo>
                  <a:lnTo>
                    <a:pt x="76" y="207"/>
                  </a:lnTo>
                  <a:lnTo>
                    <a:pt x="77" y="201"/>
                  </a:lnTo>
                  <a:lnTo>
                    <a:pt x="81" y="196"/>
                  </a:lnTo>
                  <a:lnTo>
                    <a:pt x="83" y="192"/>
                  </a:lnTo>
                  <a:lnTo>
                    <a:pt x="87" y="186"/>
                  </a:lnTo>
                  <a:lnTo>
                    <a:pt x="91" y="180"/>
                  </a:lnTo>
                  <a:lnTo>
                    <a:pt x="93" y="173"/>
                  </a:lnTo>
                  <a:lnTo>
                    <a:pt x="95" y="167"/>
                  </a:lnTo>
                  <a:lnTo>
                    <a:pt x="98" y="160"/>
                  </a:lnTo>
                  <a:lnTo>
                    <a:pt x="102" y="152"/>
                  </a:lnTo>
                  <a:lnTo>
                    <a:pt x="106" y="144"/>
                  </a:lnTo>
                  <a:lnTo>
                    <a:pt x="110" y="137"/>
                  </a:lnTo>
                  <a:lnTo>
                    <a:pt x="114" y="131"/>
                  </a:lnTo>
                  <a:lnTo>
                    <a:pt x="115" y="123"/>
                  </a:lnTo>
                  <a:lnTo>
                    <a:pt x="119" y="114"/>
                  </a:lnTo>
                  <a:lnTo>
                    <a:pt x="123" y="106"/>
                  </a:lnTo>
                  <a:lnTo>
                    <a:pt x="127" y="99"/>
                  </a:lnTo>
                  <a:lnTo>
                    <a:pt x="129" y="89"/>
                  </a:lnTo>
                  <a:lnTo>
                    <a:pt x="133" y="82"/>
                  </a:lnTo>
                  <a:lnTo>
                    <a:pt x="136" y="72"/>
                  </a:lnTo>
                  <a:lnTo>
                    <a:pt x="140" y="65"/>
                  </a:lnTo>
                  <a:lnTo>
                    <a:pt x="19" y="0"/>
                  </a:lnTo>
                  <a:lnTo>
                    <a:pt x="19" y="0"/>
                  </a:lnTo>
                  <a:close/>
                </a:path>
              </a:pathLst>
            </a:custGeom>
            <a:solidFill>
              <a:srgbClr val="b3b38a"/>
            </a:solidFill>
            <a:ln w="9525">
              <a:noFill/>
            </a:ln>
          </p:spPr>
          <p:style>
            <a:lnRef idx="0"/>
            <a:fillRef idx="0"/>
            <a:effectRef idx="0"/>
            <a:fontRef idx="minor"/>
          </p:style>
        </p:sp>
        <p:sp>
          <p:nvSpPr>
            <p:cNvPr id="223" name="Freeform 26"/>
            <p:cNvSpPr/>
            <p:nvPr/>
          </p:nvSpPr>
          <p:spPr>
            <a:xfrm>
              <a:off x="7951680" y="1569960"/>
              <a:ext cx="326160" cy="420120"/>
            </a:xfrm>
            <a:custGeom>
              <a:avLst/>
              <a:gdLst/>
              <a:ahLst/>
              <a:rect l="l" t="t" r="r" b="b"/>
              <a:pathLst>
                <a:path w="412" h="528">
                  <a:moveTo>
                    <a:pt x="207" y="0"/>
                  </a:moveTo>
                  <a:lnTo>
                    <a:pt x="412" y="13"/>
                  </a:lnTo>
                  <a:lnTo>
                    <a:pt x="133" y="507"/>
                  </a:lnTo>
                  <a:lnTo>
                    <a:pt x="131" y="507"/>
                  </a:lnTo>
                  <a:lnTo>
                    <a:pt x="129" y="509"/>
                  </a:lnTo>
                  <a:lnTo>
                    <a:pt x="125" y="511"/>
                  </a:lnTo>
                  <a:lnTo>
                    <a:pt x="121" y="513"/>
                  </a:lnTo>
                  <a:lnTo>
                    <a:pt x="116" y="517"/>
                  </a:lnTo>
                  <a:lnTo>
                    <a:pt x="108" y="519"/>
                  </a:lnTo>
                  <a:lnTo>
                    <a:pt x="98" y="523"/>
                  </a:lnTo>
                  <a:lnTo>
                    <a:pt x="93" y="524"/>
                  </a:lnTo>
                  <a:lnTo>
                    <a:pt x="81" y="526"/>
                  </a:lnTo>
                  <a:lnTo>
                    <a:pt x="72" y="528"/>
                  </a:lnTo>
                  <a:lnTo>
                    <a:pt x="68" y="528"/>
                  </a:lnTo>
                  <a:lnTo>
                    <a:pt x="62" y="528"/>
                  </a:lnTo>
                  <a:lnTo>
                    <a:pt x="57" y="528"/>
                  </a:lnTo>
                  <a:lnTo>
                    <a:pt x="51" y="528"/>
                  </a:lnTo>
                  <a:lnTo>
                    <a:pt x="45" y="528"/>
                  </a:lnTo>
                  <a:lnTo>
                    <a:pt x="40" y="528"/>
                  </a:lnTo>
                  <a:lnTo>
                    <a:pt x="36" y="526"/>
                  </a:lnTo>
                  <a:lnTo>
                    <a:pt x="30" y="526"/>
                  </a:lnTo>
                  <a:lnTo>
                    <a:pt x="24" y="524"/>
                  </a:lnTo>
                  <a:lnTo>
                    <a:pt x="19" y="523"/>
                  </a:lnTo>
                  <a:lnTo>
                    <a:pt x="13" y="521"/>
                  </a:lnTo>
                  <a:lnTo>
                    <a:pt x="9" y="519"/>
                  </a:lnTo>
                  <a:lnTo>
                    <a:pt x="9" y="517"/>
                  </a:lnTo>
                  <a:lnTo>
                    <a:pt x="9" y="515"/>
                  </a:lnTo>
                  <a:lnTo>
                    <a:pt x="7" y="511"/>
                  </a:lnTo>
                  <a:lnTo>
                    <a:pt x="5" y="505"/>
                  </a:lnTo>
                  <a:lnTo>
                    <a:pt x="5" y="500"/>
                  </a:lnTo>
                  <a:lnTo>
                    <a:pt x="5" y="492"/>
                  </a:lnTo>
                  <a:lnTo>
                    <a:pt x="3" y="483"/>
                  </a:lnTo>
                  <a:lnTo>
                    <a:pt x="3" y="473"/>
                  </a:lnTo>
                  <a:lnTo>
                    <a:pt x="2" y="467"/>
                  </a:lnTo>
                  <a:lnTo>
                    <a:pt x="2" y="462"/>
                  </a:lnTo>
                  <a:lnTo>
                    <a:pt x="0" y="456"/>
                  </a:lnTo>
                  <a:lnTo>
                    <a:pt x="0" y="450"/>
                  </a:lnTo>
                  <a:lnTo>
                    <a:pt x="0" y="445"/>
                  </a:lnTo>
                  <a:lnTo>
                    <a:pt x="0" y="437"/>
                  </a:lnTo>
                  <a:lnTo>
                    <a:pt x="0" y="431"/>
                  </a:lnTo>
                  <a:lnTo>
                    <a:pt x="0" y="426"/>
                  </a:lnTo>
                  <a:lnTo>
                    <a:pt x="0" y="418"/>
                  </a:lnTo>
                  <a:lnTo>
                    <a:pt x="0" y="410"/>
                  </a:lnTo>
                  <a:lnTo>
                    <a:pt x="0" y="403"/>
                  </a:lnTo>
                  <a:lnTo>
                    <a:pt x="0" y="395"/>
                  </a:lnTo>
                  <a:lnTo>
                    <a:pt x="0" y="388"/>
                  </a:lnTo>
                  <a:lnTo>
                    <a:pt x="2" y="380"/>
                  </a:lnTo>
                  <a:lnTo>
                    <a:pt x="2" y="372"/>
                  </a:lnTo>
                  <a:lnTo>
                    <a:pt x="3" y="365"/>
                  </a:lnTo>
                  <a:lnTo>
                    <a:pt x="3" y="355"/>
                  </a:lnTo>
                  <a:lnTo>
                    <a:pt x="5" y="348"/>
                  </a:lnTo>
                  <a:lnTo>
                    <a:pt x="5" y="340"/>
                  </a:lnTo>
                  <a:lnTo>
                    <a:pt x="7" y="331"/>
                  </a:lnTo>
                  <a:lnTo>
                    <a:pt x="9" y="321"/>
                  </a:lnTo>
                  <a:lnTo>
                    <a:pt x="9" y="313"/>
                  </a:lnTo>
                  <a:lnTo>
                    <a:pt x="13" y="304"/>
                  </a:lnTo>
                  <a:lnTo>
                    <a:pt x="15" y="296"/>
                  </a:lnTo>
                  <a:lnTo>
                    <a:pt x="17" y="287"/>
                  </a:lnTo>
                  <a:lnTo>
                    <a:pt x="19" y="277"/>
                  </a:lnTo>
                  <a:lnTo>
                    <a:pt x="22" y="268"/>
                  </a:lnTo>
                  <a:lnTo>
                    <a:pt x="26" y="260"/>
                  </a:lnTo>
                  <a:lnTo>
                    <a:pt x="28" y="251"/>
                  </a:lnTo>
                  <a:lnTo>
                    <a:pt x="32" y="241"/>
                  </a:lnTo>
                  <a:lnTo>
                    <a:pt x="36" y="232"/>
                  </a:lnTo>
                  <a:lnTo>
                    <a:pt x="40" y="224"/>
                  </a:lnTo>
                  <a:lnTo>
                    <a:pt x="43" y="215"/>
                  </a:lnTo>
                  <a:lnTo>
                    <a:pt x="49" y="205"/>
                  </a:lnTo>
                  <a:lnTo>
                    <a:pt x="53" y="196"/>
                  </a:lnTo>
                  <a:lnTo>
                    <a:pt x="59" y="188"/>
                  </a:lnTo>
                  <a:lnTo>
                    <a:pt x="64" y="179"/>
                  </a:lnTo>
                  <a:lnTo>
                    <a:pt x="68" y="169"/>
                  </a:lnTo>
                  <a:lnTo>
                    <a:pt x="74" y="160"/>
                  </a:lnTo>
                  <a:lnTo>
                    <a:pt x="81" y="152"/>
                  </a:lnTo>
                  <a:lnTo>
                    <a:pt x="87" y="142"/>
                  </a:lnTo>
                  <a:lnTo>
                    <a:pt x="95" y="135"/>
                  </a:lnTo>
                  <a:lnTo>
                    <a:pt x="100" y="127"/>
                  </a:lnTo>
                  <a:lnTo>
                    <a:pt x="110" y="118"/>
                  </a:lnTo>
                  <a:lnTo>
                    <a:pt x="117" y="110"/>
                  </a:lnTo>
                  <a:lnTo>
                    <a:pt x="125" y="101"/>
                  </a:lnTo>
                  <a:lnTo>
                    <a:pt x="133" y="93"/>
                  </a:lnTo>
                  <a:lnTo>
                    <a:pt x="142" y="85"/>
                  </a:lnTo>
                  <a:lnTo>
                    <a:pt x="207" y="0"/>
                  </a:lnTo>
                  <a:lnTo>
                    <a:pt x="207" y="0"/>
                  </a:lnTo>
                  <a:close/>
                </a:path>
              </a:pathLst>
            </a:custGeom>
            <a:solidFill>
              <a:srgbClr val="e6e6b0"/>
            </a:solidFill>
            <a:ln w="9525">
              <a:noFill/>
            </a:ln>
          </p:spPr>
          <p:style>
            <a:lnRef idx="0"/>
            <a:fillRef idx="0"/>
            <a:effectRef idx="0"/>
            <a:fontRef idx="minor"/>
          </p:style>
        </p:sp>
        <p:sp>
          <p:nvSpPr>
            <p:cNvPr id="224" name="Freeform 27"/>
            <p:cNvSpPr/>
            <p:nvPr/>
          </p:nvSpPr>
          <p:spPr>
            <a:xfrm>
              <a:off x="7720200" y="1366920"/>
              <a:ext cx="558000" cy="289800"/>
            </a:xfrm>
            <a:custGeom>
              <a:avLst/>
              <a:gdLst/>
              <a:ahLst/>
              <a:rect l="l" t="t" r="r" b="b"/>
              <a:pathLst>
                <a:path w="705" h="365">
                  <a:moveTo>
                    <a:pt x="705" y="270"/>
                  </a:moveTo>
                  <a:lnTo>
                    <a:pt x="701" y="268"/>
                  </a:lnTo>
                  <a:lnTo>
                    <a:pt x="697" y="264"/>
                  </a:lnTo>
                  <a:lnTo>
                    <a:pt x="694" y="263"/>
                  </a:lnTo>
                  <a:lnTo>
                    <a:pt x="690" y="261"/>
                  </a:lnTo>
                  <a:lnTo>
                    <a:pt x="684" y="257"/>
                  </a:lnTo>
                  <a:lnTo>
                    <a:pt x="680" y="257"/>
                  </a:lnTo>
                  <a:lnTo>
                    <a:pt x="673" y="251"/>
                  </a:lnTo>
                  <a:lnTo>
                    <a:pt x="665" y="247"/>
                  </a:lnTo>
                  <a:lnTo>
                    <a:pt x="657" y="244"/>
                  </a:lnTo>
                  <a:lnTo>
                    <a:pt x="652" y="240"/>
                  </a:lnTo>
                  <a:lnTo>
                    <a:pt x="642" y="234"/>
                  </a:lnTo>
                  <a:lnTo>
                    <a:pt x="633" y="230"/>
                  </a:lnTo>
                  <a:lnTo>
                    <a:pt x="623" y="226"/>
                  </a:lnTo>
                  <a:lnTo>
                    <a:pt x="614" y="221"/>
                  </a:lnTo>
                  <a:lnTo>
                    <a:pt x="602" y="215"/>
                  </a:lnTo>
                  <a:lnTo>
                    <a:pt x="593" y="209"/>
                  </a:lnTo>
                  <a:lnTo>
                    <a:pt x="581" y="202"/>
                  </a:lnTo>
                  <a:lnTo>
                    <a:pt x="570" y="196"/>
                  </a:lnTo>
                  <a:lnTo>
                    <a:pt x="557" y="190"/>
                  </a:lnTo>
                  <a:lnTo>
                    <a:pt x="545" y="185"/>
                  </a:lnTo>
                  <a:lnTo>
                    <a:pt x="532" y="177"/>
                  </a:lnTo>
                  <a:lnTo>
                    <a:pt x="521" y="171"/>
                  </a:lnTo>
                  <a:lnTo>
                    <a:pt x="507" y="166"/>
                  </a:lnTo>
                  <a:lnTo>
                    <a:pt x="494" y="158"/>
                  </a:lnTo>
                  <a:lnTo>
                    <a:pt x="481" y="150"/>
                  </a:lnTo>
                  <a:lnTo>
                    <a:pt x="467" y="145"/>
                  </a:lnTo>
                  <a:lnTo>
                    <a:pt x="452" y="137"/>
                  </a:lnTo>
                  <a:lnTo>
                    <a:pt x="439" y="131"/>
                  </a:lnTo>
                  <a:lnTo>
                    <a:pt x="426" y="124"/>
                  </a:lnTo>
                  <a:lnTo>
                    <a:pt x="412" y="118"/>
                  </a:lnTo>
                  <a:lnTo>
                    <a:pt x="397" y="111"/>
                  </a:lnTo>
                  <a:lnTo>
                    <a:pt x="382" y="105"/>
                  </a:lnTo>
                  <a:lnTo>
                    <a:pt x="367" y="97"/>
                  </a:lnTo>
                  <a:lnTo>
                    <a:pt x="353" y="92"/>
                  </a:lnTo>
                  <a:lnTo>
                    <a:pt x="338" y="84"/>
                  </a:lnTo>
                  <a:lnTo>
                    <a:pt x="325" y="78"/>
                  </a:lnTo>
                  <a:lnTo>
                    <a:pt x="312" y="73"/>
                  </a:lnTo>
                  <a:lnTo>
                    <a:pt x="298" y="67"/>
                  </a:lnTo>
                  <a:lnTo>
                    <a:pt x="283" y="59"/>
                  </a:lnTo>
                  <a:lnTo>
                    <a:pt x="270" y="54"/>
                  </a:lnTo>
                  <a:lnTo>
                    <a:pt x="255" y="48"/>
                  </a:lnTo>
                  <a:lnTo>
                    <a:pt x="241" y="44"/>
                  </a:lnTo>
                  <a:lnTo>
                    <a:pt x="228" y="38"/>
                  </a:lnTo>
                  <a:lnTo>
                    <a:pt x="217" y="35"/>
                  </a:lnTo>
                  <a:lnTo>
                    <a:pt x="203" y="29"/>
                  </a:lnTo>
                  <a:lnTo>
                    <a:pt x="192" y="25"/>
                  </a:lnTo>
                  <a:lnTo>
                    <a:pt x="181" y="21"/>
                  </a:lnTo>
                  <a:lnTo>
                    <a:pt x="169" y="17"/>
                  </a:lnTo>
                  <a:lnTo>
                    <a:pt x="158" y="14"/>
                  </a:lnTo>
                  <a:lnTo>
                    <a:pt x="146" y="12"/>
                  </a:lnTo>
                  <a:lnTo>
                    <a:pt x="135" y="10"/>
                  </a:lnTo>
                  <a:lnTo>
                    <a:pt x="125" y="6"/>
                  </a:lnTo>
                  <a:lnTo>
                    <a:pt x="118" y="4"/>
                  </a:lnTo>
                  <a:lnTo>
                    <a:pt x="108" y="4"/>
                  </a:lnTo>
                  <a:lnTo>
                    <a:pt x="99" y="2"/>
                  </a:lnTo>
                  <a:lnTo>
                    <a:pt x="93" y="0"/>
                  </a:lnTo>
                  <a:lnTo>
                    <a:pt x="84" y="0"/>
                  </a:lnTo>
                  <a:lnTo>
                    <a:pt x="78" y="2"/>
                  </a:lnTo>
                  <a:lnTo>
                    <a:pt x="72" y="2"/>
                  </a:lnTo>
                  <a:lnTo>
                    <a:pt x="67" y="4"/>
                  </a:lnTo>
                  <a:lnTo>
                    <a:pt x="63" y="6"/>
                  </a:lnTo>
                  <a:lnTo>
                    <a:pt x="59" y="8"/>
                  </a:lnTo>
                  <a:lnTo>
                    <a:pt x="51" y="12"/>
                  </a:lnTo>
                  <a:lnTo>
                    <a:pt x="44" y="19"/>
                  </a:lnTo>
                  <a:lnTo>
                    <a:pt x="36" y="27"/>
                  </a:lnTo>
                  <a:lnTo>
                    <a:pt x="30" y="36"/>
                  </a:lnTo>
                  <a:lnTo>
                    <a:pt x="29" y="40"/>
                  </a:lnTo>
                  <a:lnTo>
                    <a:pt x="25" y="46"/>
                  </a:lnTo>
                  <a:lnTo>
                    <a:pt x="23" y="52"/>
                  </a:lnTo>
                  <a:lnTo>
                    <a:pt x="19" y="57"/>
                  </a:lnTo>
                  <a:lnTo>
                    <a:pt x="17" y="63"/>
                  </a:lnTo>
                  <a:lnTo>
                    <a:pt x="13" y="69"/>
                  </a:lnTo>
                  <a:lnTo>
                    <a:pt x="11" y="74"/>
                  </a:lnTo>
                  <a:lnTo>
                    <a:pt x="11" y="80"/>
                  </a:lnTo>
                  <a:lnTo>
                    <a:pt x="8" y="86"/>
                  </a:lnTo>
                  <a:lnTo>
                    <a:pt x="6" y="93"/>
                  </a:lnTo>
                  <a:lnTo>
                    <a:pt x="6" y="99"/>
                  </a:lnTo>
                  <a:lnTo>
                    <a:pt x="4" y="105"/>
                  </a:lnTo>
                  <a:lnTo>
                    <a:pt x="2" y="112"/>
                  </a:lnTo>
                  <a:lnTo>
                    <a:pt x="2" y="120"/>
                  </a:lnTo>
                  <a:lnTo>
                    <a:pt x="2" y="126"/>
                  </a:lnTo>
                  <a:lnTo>
                    <a:pt x="2" y="133"/>
                  </a:lnTo>
                  <a:lnTo>
                    <a:pt x="0" y="141"/>
                  </a:lnTo>
                  <a:lnTo>
                    <a:pt x="0" y="149"/>
                  </a:lnTo>
                  <a:lnTo>
                    <a:pt x="0" y="156"/>
                  </a:lnTo>
                  <a:lnTo>
                    <a:pt x="2" y="162"/>
                  </a:lnTo>
                  <a:lnTo>
                    <a:pt x="2" y="169"/>
                  </a:lnTo>
                  <a:lnTo>
                    <a:pt x="4" y="177"/>
                  </a:lnTo>
                  <a:lnTo>
                    <a:pt x="4" y="185"/>
                  </a:lnTo>
                  <a:lnTo>
                    <a:pt x="6" y="194"/>
                  </a:lnTo>
                  <a:lnTo>
                    <a:pt x="8" y="200"/>
                  </a:lnTo>
                  <a:lnTo>
                    <a:pt x="10" y="207"/>
                  </a:lnTo>
                  <a:lnTo>
                    <a:pt x="11" y="213"/>
                  </a:lnTo>
                  <a:lnTo>
                    <a:pt x="15" y="221"/>
                  </a:lnTo>
                  <a:lnTo>
                    <a:pt x="17" y="228"/>
                  </a:lnTo>
                  <a:lnTo>
                    <a:pt x="21" y="234"/>
                  </a:lnTo>
                  <a:lnTo>
                    <a:pt x="25" y="242"/>
                  </a:lnTo>
                  <a:lnTo>
                    <a:pt x="30" y="249"/>
                  </a:lnTo>
                  <a:lnTo>
                    <a:pt x="34" y="257"/>
                  </a:lnTo>
                  <a:lnTo>
                    <a:pt x="38" y="263"/>
                  </a:lnTo>
                  <a:lnTo>
                    <a:pt x="44" y="268"/>
                  </a:lnTo>
                  <a:lnTo>
                    <a:pt x="49" y="276"/>
                  </a:lnTo>
                  <a:lnTo>
                    <a:pt x="55" y="282"/>
                  </a:lnTo>
                  <a:lnTo>
                    <a:pt x="61" y="287"/>
                  </a:lnTo>
                  <a:lnTo>
                    <a:pt x="67" y="293"/>
                  </a:lnTo>
                  <a:lnTo>
                    <a:pt x="74" y="301"/>
                  </a:lnTo>
                  <a:lnTo>
                    <a:pt x="82" y="304"/>
                  </a:lnTo>
                  <a:lnTo>
                    <a:pt x="89" y="310"/>
                  </a:lnTo>
                  <a:lnTo>
                    <a:pt x="97" y="316"/>
                  </a:lnTo>
                  <a:lnTo>
                    <a:pt x="105" y="320"/>
                  </a:lnTo>
                  <a:lnTo>
                    <a:pt x="114" y="325"/>
                  </a:lnTo>
                  <a:lnTo>
                    <a:pt x="124" y="329"/>
                  </a:lnTo>
                  <a:lnTo>
                    <a:pt x="133" y="335"/>
                  </a:lnTo>
                  <a:lnTo>
                    <a:pt x="144" y="339"/>
                  </a:lnTo>
                  <a:lnTo>
                    <a:pt x="154" y="342"/>
                  </a:lnTo>
                  <a:lnTo>
                    <a:pt x="165" y="346"/>
                  </a:lnTo>
                  <a:lnTo>
                    <a:pt x="179" y="350"/>
                  </a:lnTo>
                  <a:lnTo>
                    <a:pt x="190" y="352"/>
                  </a:lnTo>
                  <a:lnTo>
                    <a:pt x="203" y="354"/>
                  </a:lnTo>
                  <a:lnTo>
                    <a:pt x="217" y="358"/>
                  </a:lnTo>
                  <a:lnTo>
                    <a:pt x="230" y="360"/>
                  </a:lnTo>
                  <a:lnTo>
                    <a:pt x="245" y="361"/>
                  </a:lnTo>
                  <a:lnTo>
                    <a:pt x="258" y="363"/>
                  </a:lnTo>
                  <a:lnTo>
                    <a:pt x="272" y="363"/>
                  </a:lnTo>
                  <a:lnTo>
                    <a:pt x="287" y="363"/>
                  </a:lnTo>
                  <a:lnTo>
                    <a:pt x="300" y="365"/>
                  </a:lnTo>
                  <a:lnTo>
                    <a:pt x="314" y="365"/>
                  </a:lnTo>
                  <a:lnTo>
                    <a:pt x="327" y="365"/>
                  </a:lnTo>
                  <a:lnTo>
                    <a:pt x="338" y="365"/>
                  </a:lnTo>
                  <a:lnTo>
                    <a:pt x="353" y="365"/>
                  </a:lnTo>
                  <a:lnTo>
                    <a:pt x="365" y="365"/>
                  </a:lnTo>
                  <a:lnTo>
                    <a:pt x="376" y="363"/>
                  </a:lnTo>
                  <a:lnTo>
                    <a:pt x="390" y="363"/>
                  </a:lnTo>
                  <a:lnTo>
                    <a:pt x="401" y="363"/>
                  </a:lnTo>
                  <a:lnTo>
                    <a:pt x="412" y="361"/>
                  </a:lnTo>
                  <a:lnTo>
                    <a:pt x="424" y="361"/>
                  </a:lnTo>
                  <a:lnTo>
                    <a:pt x="435" y="360"/>
                  </a:lnTo>
                  <a:lnTo>
                    <a:pt x="447" y="360"/>
                  </a:lnTo>
                  <a:lnTo>
                    <a:pt x="456" y="358"/>
                  </a:lnTo>
                  <a:lnTo>
                    <a:pt x="467" y="356"/>
                  </a:lnTo>
                  <a:lnTo>
                    <a:pt x="477" y="354"/>
                  </a:lnTo>
                  <a:lnTo>
                    <a:pt x="486" y="352"/>
                  </a:lnTo>
                  <a:lnTo>
                    <a:pt x="496" y="350"/>
                  </a:lnTo>
                  <a:lnTo>
                    <a:pt x="505" y="350"/>
                  </a:lnTo>
                  <a:lnTo>
                    <a:pt x="515" y="346"/>
                  </a:lnTo>
                  <a:lnTo>
                    <a:pt x="524" y="346"/>
                  </a:lnTo>
                  <a:lnTo>
                    <a:pt x="534" y="342"/>
                  </a:lnTo>
                  <a:lnTo>
                    <a:pt x="542" y="341"/>
                  </a:lnTo>
                  <a:lnTo>
                    <a:pt x="549" y="339"/>
                  </a:lnTo>
                  <a:lnTo>
                    <a:pt x="559" y="337"/>
                  </a:lnTo>
                  <a:lnTo>
                    <a:pt x="566" y="333"/>
                  </a:lnTo>
                  <a:lnTo>
                    <a:pt x="574" y="331"/>
                  </a:lnTo>
                  <a:lnTo>
                    <a:pt x="581" y="329"/>
                  </a:lnTo>
                  <a:lnTo>
                    <a:pt x="591" y="327"/>
                  </a:lnTo>
                  <a:lnTo>
                    <a:pt x="597" y="323"/>
                  </a:lnTo>
                  <a:lnTo>
                    <a:pt x="602" y="321"/>
                  </a:lnTo>
                  <a:lnTo>
                    <a:pt x="610" y="318"/>
                  </a:lnTo>
                  <a:lnTo>
                    <a:pt x="616" y="316"/>
                  </a:lnTo>
                  <a:lnTo>
                    <a:pt x="621" y="314"/>
                  </a:lnTo>
                  <a:lnTo>
                    <a:pt x="629" y="310"/>
                  </a:lnTo>
                  <a:lnTo>
                    <a:pt x="633" y="308"/>
                  </a:lnTo>
                  <a:lnTo>
                    <a:pt x="640" y="306"/>
                  </a:lnTo>
                  <a:lnTo>
                    <a:pt x="650" y="301"/>
                  </a:lnTo>
                  <a:lnTo>
                    <a:pt x="659" y="297"/>
                  </a:lnTo>
                  <a:lnTo>
                    <a:pt x="667" y="291"/>
                  </a:lnTo>
                  <a:lnTo>
                    <a:pt x="676" y="289"/>
                  </a:lnTo>
                  <a:lnTo>
                    <a:pt x="682" y="283"/>
                  </a:lnTo>
                  <a:lnTo>
                    <a:pt x="688" y="280"/>
                  </a:lnTo>
                  <a:lnTo>
                    <a:pt x="692" y="278"/>
                  </a:lnTo>
                  <a:lnTo>
                    <a:pt x="697" y="274"/>
                  </a:lnTo>
                  <a:lnTo>
                    <a:pt x="701" y="270"/>
                  </a:lnTo>
                  <a:lnTo>
                    <a:pt x="705" y="270"/>
                  </a:lnTo>
                  <a:lnTo>
                    <a:pt x="705" y="270"/>
                  </a:lnTo>
                  <a:close/>
                </a:path>
              </a:pathLst>
            </a:custGeom>
            <a:solidFill>
              <a:srgbClr val="ffffd6"/>
            </a:solidFill>
            <a:ln w="9525">
              <a:noFill/>
            </a:ln>
          </p:spPr>
          <p:style>
            <a:lnRef idx="0"/>
            <a:fillRef idx="0"/>
            <a:effectRef idx="0"/>
            <a:fontRef idx="minor"/>
          </p:style>
        </p:sp>
        <p:sp>
          <p:nvSpPr>
            <p:cNvPr id="225" name="Freeform 28"/>
            <p:cNvSpPr/>
            <p:nvPr/>
          </p:nvSpPr>
          <p:spPr>
            <a:xfrm>
              <a:off x="8362800" y="998640"/>
              <a:ext cx="73800" cy="113760"/>
            </a:xfrm>
            <a:custGeom>
              <a:avLst/>
              <a:gdLst/>
              <a:ahLst/>
              <a:rect l="l" t="t" r="r" b="b"/>
              <a:pathLst>
                <a:path w="95" h="142">
                  <a:moveTo>
                    <a:pt x="0" y="0"/>
                  </a:moveTo>
                  <a:lnTo>
                    <a:pt x="35" y="9"/>
                  </a:lnTo>
                  <a:lnTo>
                    <a:pt x="95" y="60"/>
                  </a:lnTo>
                  <a:lnTo>
                    <a:pt x="95" y="60"/>
                  </a:lnTo>
                  <a:lnTo>
                    <a:pt x="95" y="64"/>
                  </a:lnTo>
                  <a:lnTo>
                    <a:pt x="94" y="68"/>
                  </a:lnTo>
                  <a:lnTo>
                    <a:pt x="94" y="74"/>
                  </a:lnTo>
                  <a:lnTo>
                    <a:pt x="92" y="79"/>
                  </a:lnTo>
                  <a:lnTo>
                    <a:pt x="92" y="87"/>
                  </a:lnTo>
                  <a:lnTo>
                    <a:pt x="90" y="96"/>
                  </a:lnTo>
                  <a:lnTo>
                    <a:pt x="90" y="104"/>
                  </a:lnTo>
                  <a:lnTo>
                    <a:pt x="88" y="112"/>
                  </a:lnTo>
                  <a:lnTo>
                    <a:pt x="86" y="119"/>
                  </a:lnTo>
                  <a:lnTo>
                    <a:pt x="84" y="127"/>
                  </a:lnTo>
                  <a:lnTo>
                    <a:pt x="82" y="133"/>
                  </a:lnTo>
                  <a:lnTo>
                    <a:pt x="80" y="136"/>
                  </a:lnTo>
                  <a:lnTo>
                    <a:pt x="78" y="140"/>
                  </a:lnTo>
                  <a:lnTo>
                    <a:pt x="76" y="142"/>
                  </a:lnTo>
                  <a:lnTo>
                    <a:pt x="75" y="142"/>
                  </a:lnTo>
                  <a:lnTo>
                    <a:pt x="71" y="140"/>
                  </a:lnTo>
                  <a:lnTo>
                    <a:pt x="67" y="136"/>
                  </a:lnTo>
                  <a:lnTo>
                    <a:pt x="61" y="131"/>
                  </a:lnTo>
                  <a:lnTo>
                    <a:pt x="57" y="125"/>
                  </a:lnTo>
                  <a:lnTo>
                    <a:pt x="54" y="117"/>
                  </a:lnTo>
                  <a:lnTo>
                    <a:pt x="48" y="110"/>
                  </a:lnTo>
                  <a:lnTo>
                    <a:pt x="42" y="102"/>
                  </a:lnTo>
                  <a:lnTo>
                    <a:pt x="37" y="95"/>
                  </a:lnTo>
                  <a:lnTo>
                    <a:pt x="31" y="85"/>
                  </a:lnTo>
                  <a:lnTo>
                    <a:pt x="27" y="77"/>
                  </a:lnTo>
                  <a:lnTo>
                    <a:pt x="21" y="70"/>
                  </a:lnTo>
                  <a:lnTo>
                    <a:pt x="18" y="62"/>
                  </a:lnTo>
                  <a:lnTo>
                    <a:pt x="12" y="55"/>
                  </a:lnTo>
                  <a:lnTo>
                    <a:pt x="10" y="49"/>
                  </a:lnTo>
                  <a:lnTo>
                    <a:pt x="6" y="43"/>
                  </a:lnTo>
                  <a:lnTo>
                    <a:pt x="6" y="43"/>
                  </a:lnTo>
                  <a:lnTo>
                    <a:pt x="4" y="34"/>
                  </a:lnTo>
                  <a:lnTo>
                    <a:pt x="10" y="26"/>
                  </a:lnTo>
                  <a:lnTo>
                    <a:pt x="16" y="20"/>
                  </a:lnTo>
                  <a:lnTo>
                    <a:pt x="19" y="19"/>
                  </a:lnTo>
                  <a:lnTo>
                    <a:pt x="0" y="0"/>
                  </a:lnTo>
                  <a:lnTo>
                    <a:pt x="0" y="0"/>
                  </a:lnTo>
                  <a:close/>
                </a:path>
              </a:pathLst>
            </a:custGeom>
            <a:solidFill>
              <a:srgbClr val="ffb387"/>
            </a:solidFill>
            <a:ln w="9525">
              <a:noFill/>
            </a:ln>
          </p:spPr>
          <p:style>
            <a:lnRef idx="0"/>
            <a:fillRef idx="0"/>
            <a:effectRef idx="0"/>
            <a:fontRef idx="minor"/>
          </p:style>
        </p:sp>
        <p:sp>
          <p:nvSpPr>
            <p:cNvPr id="226" name="Freeform 29"/>
            <p:cNvSpPr/>
            <p:nvPr/>
          </p:nvSpPr>
          <p:spPr>
            <a:xfrm>
              <a:off x="7799400" y="1366920"/>
              <a:ext cx="418320" cy="264240"/>
            </a:xfrm>
            <a:custGeom>
              <a:avLst/>
              <a:gdLst/>
              <a:ahLst/>
              <a:rect l="l" t="t" r="r" b="b"/>
              <a:pathLst>
                <a:path w="528" h="335">
                  <a:moveTo>
                    <a:pt x="36" y="8"/>
                  </a:moveTo>
                  <a:lnTo>
                    <a:pt x="34" y="10"/>
                  </a:lnTo>
                  <a:lnTo>
                    <a:pt x="32" y="15"/>
                  </a:lnTo>
                  <a:lnTo>
                    <a:pt x="30" y="17"/>
                  </a:lnTo>
                  <a:lnTo>
                    <a:pt x="30" y="23"/>
                  </a:lnTo>
                  <a:lnTo>
                    <a:pt x="30" y="29"/>
                  </a:lnTo>
                  <a:lnTo>
                    <a:pt x="30" y="36"/>
                  </a:lnTo>
                  <a:lnTo>
                    <a:pt x="30" y="42"/>
                  </a:lnTo>
                  <a:lnTo>
                    <a:pt x="32" y="52"/>
                  </a:lnTo>
                  <a:lnTo>
                    <a:pt x="34" y="59"/>
                  </a:lnTo>
                  <a:lnTo>
                    <a:pt x="38" y="69"/>
                  </a:lnTo>
                  <a:lnTo>
                    <a:pt x="42" y="78"/>
                  </a:lnTo>
                  <a:lnTo>
                    <a:pt x="47" y="88"/>
                  </a:lnTo>
                  <a:lnTo>
                    <a:pt x="49" y="93"/>
                  </a:lnTo>
                  <a:lnTo>
                    <a:pt x="53" y="99"/>
                  </a:lnTo>
                  <a:lnTo>
                    <a:pt x="57" y="105"/>
                  </a:lnTo>
                  <a:lnTo>
                    <a:pt x="62" y="111"/>
                  </a:lnTo>
                  <a:lnTo>
                    <a:pt x="66" y="116"/>
                  </a:lnTo>
                  <a:lnTo>
                    <a:pt x="72" y="122"/>
                  </a:lnTo>
                  <a:lnTo>
                    <a:pt x="78" y="128"/>
                  </a:lnTo>
                  <a:lnTo>
                    <a:pt x="85" y="133"/>
                  </a:lnTo>
                  <a:lnTo>
                    <a:pt x="91" y="139"/>
                  </a:lnTo>
                  <a:lnTo>
                    <a:pt x="99" y="145"/>
                  </a:lnTo>
                  <a:lnTo>
                    <a:pt x="106" y="152"/>
                  </a:lnTo>
                  <a:lnTo>
                    <a:pt x="116" y="158"/>
                  </a:lnTo>
                  <a:lnTo>
                    <a:pt x="123" y="164"/>
                  </a:lnTo>
                  <a:lnTo>
                    <a:pt x="133" y="169"/>
                  </a:lnTo>
                  <a:lnTo>
                    <a:pt x="142" y="177"/>
                  </a:lnTo>
                  <a:lnTo>
                    <a:pt x="154" y="183"/>
                  </a:lnTo>
                  <a:lnTo>
                    <a:pt x="165" y="190"/>
                  </a:lnTo>
                  <a:lnTo>
                    <a:pt x="178" y="196"/>
                  </a:lnTo>
                  <a:lnTo>
                    <a:pt x="192" y="202"/>
                  </a:lnTo>
                  <a:lnTo>
                    <a:pt x="205" y="209"/>
                  </a:lnTo>
                  <a:lnTo>
                    <a:pt x="218" y="215"/>
                  </a:lnTo>
                  <a:lnTo>
                    <a:pt x="233" y="223"/>
                  </a:lnTo>
                  <a:lnTo>
                    <a:pt x="249" y="228"/>
                  </a:lnTo>
                  <a:lnTo>
                    <a:pt x="266" y="236"/>
                  </a:lnTo>
                  <a:lnTo>
                    <a:pt x="283" y="242"/>
                  </a:lnTo>
                  <a:lnTo>
                    <a:pt x="300" y="249"/>
                  </a:lnTo>
                  <a:lnTo>
                    <a:pt x="319" y="255"/>
                  </a:lnTo>
                  <a:lnTo>
                    <a:pt x="340" y="263"/>
                  </a:lnTo>
                  <a:lnTo>
                    <a:pt x="359" y="268"/>
                  </a:lnTo>
                  <a:lnTo>
                    <a:pt x="380" y="276"/>
                  </a:lnTo>
                  <a:lnTo>
                    <a:pt x="403" y="282"/>
                  </a:lnTo>
                  <a:lnTo>
                    <a:pt x="425" y="289"/>
                  </a:lnTo>
                  <a:lnTo>
                    <a:pt x="450" y="295"/>
                  </a:lnTo>
                  <a:lnTo>
                    <a:pt x="475" y="301"/>
                  </a:lnTo>
                  <a:lnTo>
                    <a:pt x="501" y="308"/>
                  </a:lnTo>
                  <a:lnTo>
                    <a:pt x="528" y="316"/>
                  </a:lnTo>
                  <a:lnTo>
                    <a:pt x="479" y="335"/>
                  </a:lnTo>
                  <a:lnTo>
                    <a:pt x="477" y="333"/>
                  </a:lnTo>
                  <a:lnTo>
                    <a:pt x="471" y="333"/>
                  </a:lnTo>
                  <a:lnTo>
                    <a:pt x="467" y="331"/>
                  </a:lnTo>
                  <a:lnTo>
                    <a:pt x="465" y="331"/>
                  </a:lnTo>
                  <a:lnTo>
                    <a:pt x="460" y="329"/>
                  </a:lnTo>
                  <a:lnTo>
                    <a:pt x="456" y="329"/>
                  </a:lnTo>
                  <a:lnTo>
                    <a:pt x="448" y="327"/>
                  </a:lnTo>
                  <a:lnTo>
                    <a:pt x="442" y="325"/>
                  </a:lnTo>
                  <a:lnTo>
                    <a:pt x="435" y="323"/>
                  </a:lnTo>
                  <a:lnTo>
                    <a:pt x="429" y="321"/>
                  </a:lnTo>
                  <a:lnTo>
                    <a:pt x="420" y="320"/>
                  </a:lnTo>
                  <a:lnTo>
                    <a:pt x="412" y="318"/>
                  </a:lnTo>
                  <a:lnTo>
                    <a:pt x="404" y="316"/>
                  </a:lnTo>
                  <a:lnTo>
                    <a:pt x="395" y="314"/>
                  </a:lnTo>
                  <a:lnTo>
                    <a:pt x="385" y="312"/>
                  </a:lnTo>
                  <a:lnTo>
                    <a:pt x="376" y="308"/>
                  </a:lnTo>
                  <a:lnTo>
                    <a:pt x="365" y="306"/>
                  </a:lnTo>
                  <a:lnTo>
                    <a:pt x="355" y="302"/>
                  </a:lnTo>
                  <a:lnTo>
                    <a:pt x="344" y="299"/>
                  </a:lnTo>
                  <a:lnTo>
                    <a:pt x="334" y="295"/>
                  </a:lnTo>
                  <a:lnTo>
                    <a:pt x="323" y="291"/>
                  </a:lnTo>
                  <a:lnTo>
                    <a:pt x="313" y="289"/>
                  </a:lnTo>
                  <a:lnTo>
                    <a:pt x="300" y="285"/>
                  </a:lnTo>
                  <a:lnTo>
                    <a:pt x="289" y="282"/>
                  </a:lnTo>
                  <a:lnTo>
                    <a:pt x="277" y="276"/>
                  </a:lnTo>
                  <a:lnTo>
                    <a:pt x="266" y="272"/>
                  </a:lnTo>
                  <a:lnTo>
                    <a:pt x="254" y="266"/>
                  </a:lnTo>
                  <a:lnTo>
                    <a:pt x="243" y="263"/>
                  </a:lnTo>
                  <a:lnTo>
                    <a:pt x="232" y="257"/>
                  </a:lnTo>
                  <a:lnTo>
                    <a:pt x="220" y="255"/>
                  </a:lnTo>
                  <a:lnTo>
                    <a:pt x="207" y="249"/>
                  </a:lnTo>
                  <a:lnTo>
                    <a:pt x="195" y="244"/>
                  </a:lnTo>
                  <a:lnTo>
                    <a:pt x="184" y="238"/>
                  </a:lnTo>
                  <a:lnTo>
                    <a:pt x="173" y="232"/>
                  </a:lnTo>
                  <a:lnTo>
                    <a:pt x="161" y="226"/>
                  </a:lnTo>
                  <a:lnTo>
                    <a:pt x="150" y="221"/>
                  </a:lnTo>
                  <a:lnTo>
                    <a:pt x="138" y="213"/>
                  </a:lnTo>
                  <a:lnTo>
                    <a:pt x="129" y="207"/>
                  </a:lnTo>
                  <a:lnTo>
                    <a:pt x="118" y="200"/>
                  </a:lnTo>
                  <a:lnTo>
                    <a:pt x="108" y="194"/>
                  </a:lnTo>
                  <a:lnTo>
                    <a:pt x="97" y="187"/>
                  </a:lnTo>
                  <a:lnTo>
                    <a:pt x="87" y="181"/>
                  </a:lnTo>
                  <a:lnTo>
                    <a:pt x="80" y="173"/>
                  </a:lnTo>
                  <a:lnTo>
                    <a:pt x="70" y="166"/>
                  </a:lnTo>
                  <a:lnTo>
                    <a:pt x="61" y="158"/>
                  </a:lnTo>
                  <a:lnTo>
                    <a:pt x="53" y="150"/>
                  </a:lnTo>
                  <a:lnTo>
                    <a:pt x="45" y="143"/>
                  </a:lnTo>
                  <a:lnTo>
                    <a:pt x="38" y="133"/>
                  </a:lnTo>
                  <a:lnTo>
                    <a:pt x="32" y="126"/>
                  </a:lnTo>
                  <a:lnTo>
                    <a:pt x="26" y="118"/>
                  </a:lnTo>
                  <a:lnTo>
                    <a:pt x="21" y="109"/>
                  </a:lnTo>
                  <a:lnTo>
                    <a:pt x="15" y="101"/>
                  </a:lnTo>
                  <a:lnTo>
                    <a:pt x="11" y="92"/>
                  </a:lnTo>
                  <a:lnTo>
                    <a:pt x="7" y="82"/>
                  </a:lnTo>
                  <a:lnTo>
                    <a:pt x="4" y="73"/>
                  </a:lnTo>
                  <a:lnTo>
                    <a:pt x="2" y="63"/>
                  </a:lnTo>
                  <a:lnTo>
                    <a:pt x="0" y="54"/>
                  </a:lnTo>
                  <a:lnTo>
                    <a:pt x="0" y="44"/>
                  </a:lnTo>
                  <a:lnTo>
                    <a:pt x="0" y="35"/>
                  </a:lnTo>
                  <a:lnTo>
                    <a:pt x="0" y="25"/>
                  </a:lnTo>
                  <a:lnTo>
                    <a:pt x="2" y="14"/>
                  </a:lnTo>
                  <a:lnTo>
                    <a:pt x="5" y="4"/>
                  </a:lnTo>
                  <a:lnTo>
                    <a:pt x="5" y="0"/>
                  </a:lnTo>
                  <a:lnTo>
                    <a:pt x="9" y="0"/>
                  </a:lnTo>
                  <a:lnTo>
                    <a:pt x="15" y="0"/>
                  </a:lnTo>
                  <a:lnTo>
                    <a:pt x="21" y="2"/>
                  </a:lnTo>
                  <a:lnTo>
                    <a:pt x="24" y="4"/>
                  </a:lnTo>
                  <a:lnTo>
                    <a:pt x="30" y="6"/>
                  </a:lnTo>
                  <a:lnTo>
                    <a:pt x="34" y="8"/>
                  </a:lnTo>
                  <a:lnTo>
                    <a:pt x="36" y="8"/>
                  </a:lnTo>
                  <a:lnTo>
                    <a:pt x="36" y="8"/>
                  </a:lnTo>
                  <a:close/>
                </a:path>
              </a:pathLst>
            </a:custGeom>
            <a:solidFill>
              <a:srgbClr val="990066"/>
            </a:solidFill>
            <a:ln w="9525">
              <a:noFill/>
            </a:ln>
          </p:spPr>
          <p:style>
            <a:lnRef idx="0"/>
            <a:fillRef idx="0"/>
            <a:effectRef idx="0"/>
            <a:fontRef idx="minor"/>
          </p:style>
        </p:sp>
        <p:sp>
          <p:nvSpPr>
            <p:cNvPr id="227" name="Freeform 30"/>
            <p:cNvSpPr/>
            <p:nvPr/>
          </p:nvSpPr>
          <p:spPr>
            <a:xfrm>
              <a:off x="7980480" y="1617480"/>
              <a:ext cx="237240" cy="374040"/>
            </a:xfrm>
            <a:custGeom>
              <a:avLst/>
              <a:gdLst/>
              <a:ahLst/>
              <a:rect l="l" t="t" r="r" b="b"/>
              <a:pathLst>
                <a:path w="300" h="471">
                  <a:moveTo>
                    <a:pt x="300" y="0"/>
                  </a:moveTo>
                  <a:lnTo>
                    <a:pt x="296" y="5"/>
                  </a:lnTo>
                  <a:lnTo>
                    <a:pt x="290" y="13"/>
                  </a:lnTo>
                  <a:lnTo>
                    <a:pt x="285" y="23"/>
                  </a:lnTo>
                  <a:lnTo>
                    <a:pt x="279" y="30"/>
                  </a:lnTo>
                  <a:lnTo>
                    <a:pt x="273" y="38"/>
                  </a:lnTo>
                  <a:lnTo>
                    <a:pt x="268" y="45"/>
                  </a:lnTo>
                  <a:lnTo>
                    <a:pt x="264" y="53"/>
                  </a:lnTo>
                  <a:lnTo>
                    <a:pt x="258" y="63"/>
                  </a:lnTo>
                  <a:lnTo>
                    <a:pt x="252" y="68"/>
                  </a:lnTo>
                  <a:lnTo>
                    <a:pt x="249" y="76"/>
                  </a:lnTo>
                  <a:lnTo>
                    <a:pt x="243" y="83"/>
                  </a:lnTo>
                  <a:lnTo>
                    <a:pt x="239" y="93"/>
                  </a:lnTo>
                  <a:lnTo>
                    <a:pt x="235" y="99"/>
                  </a:lnTo>
                  <a:lnTo>
                    <a:pt x="230" y="106"/>
                  </a:lnTo>
                  <a:lnTo>
                    <a:pt x="226" y="114"/>
                  </a:lnTo>
                  <a:lnTo>
                    <a:pt x="222" y="123"/>
                  </a:lnTo>
                  <a:lnTo>
                    <a:pt x="216" y="129"/>
                  </a:lnTo>
                  <a:lnTo>
                    <a:pt x="213" y="137"/>
                  </a:lnTo>
                  <a:lnTo>
                    <a:pt x="209" y="144"/>
                  </a:lnTo>
                  <a:lnTo>
                    <a:pt x="205" y="152"/>
                  </a:lnTo>
                  <a:lnTo>
                    <a:pt x="199" y="158"/>
                  </a:lnTo>
                  <a:lnTo>
                    <a:pt x="195" y="165"/>
                  </a:lnTo>
                  <a:lnTo>
                    <a:pt x="192" y="173"/>
                  </a:lnTo>
                  <a:lnTo>
                    <a:pt x="188" y="182"/>
                  </a:lnTo>
                  <a:lnTo>
                    <a:pt x="182" y="188"/>
                  </a:lnTo>
                  <a:lnTo>
                    <a:pt x="180" y="196"/>
                  </a:lnTo>
                  <a:lnTo>
                    <a:pt x="176" y="203"/>
                  </a:lnTo>
                  <a:lnTo>
                    <a:pt x="173" y="211"/>
                  </a:lnTo>
                  <a:lnTo>
                    <a:pt x="167" y="218"/>
                  </a:lnTo>
                  <a:lnTo>
                    <a:pt x="165" y="224"/>
                  </a:lnTo>
                  <a:lnTo>
                    <a:pt x="159" y="232"/>
                  </a:lnTo>
                  <a:lnTo>
                    <a:pt x="157" y="241"/>
                  </a:lnTo>
                  <a:lnTo>
                    <a:pt x="152" y="247"/>
                  </a:lnTo>
                  <a:lnTo>
                    <a:pt x="148" y="254"/>
                  </a:lnTo>
                  <a:lnTo>
                    <a:pt x="146" y="260"/>
                  </a:lnTo>
                  <a:lnTo>
                    <a:pt x="142" y="268"/>
                  </a:lnTo>
                  <a:lnTo>
                    <a:pt x="137" y="275"/>
                  </a:lnTo>
                  <a:lnTo>
                    <a:pt x="135" y="281"/>
                  </a:lnTo>
                  <a:lnTo>
                    <a:pt x="129" y="289"/>
                  </a:lnTo>
                  <a:lnTo>
                    <a:pt x="127" y="296"/>
                  </a:lnTo>
                  <a:lnTo>
                    <a:pt x="121" y="304"/>
                  </a:lnTo>
                  <a:lnTo>
                    <a:pt x="119" y="310"/>
                  </a:lnTo>
                  <a:lnTo>
                    <a:pt x="116" y="317"/>
                  </a:lnTo>
                  <a:lnTo>
                    <a:pt x="112" y="325"/>
                  </a:lnTo>
                  <a:lnTo>
                    <a:pt x="108" y="332"/>
                  </a:lnTo>
                  <a:lnTo>
                    <a:pt x="104" y="340"/>
                  </a:lnTo>
                  <a:lnTo>
                    <a:pt x="100" y="346"/>
                  </a:lnTo>
                  <a:lnTo>
                    <a:pt x="97" y="353"/>
                  </a:lnTo>
                  <a:lnTo>
                    <a:pt x="93" y="361"/>
                  </a:lnTo>
                  <a:lnTo>
                    <a:pt x="89" y="369"/>
                  </a:lnTo>
                  <a:lnTo>
                    <a:pt x="85" y="374"/>
                  </a:lnTo>
                  <a:lnTo>
                    <a:pt x="81" y="382"/>
                  </a:lnTo>
                  <a:lnTo>
                    <a:pt x="78" y="389"/>
                  </a:lnTo>
                  <a:lnTo>
                    <a:pt x="74" y="397"/>
                  </a:lnTo>
                  <a:lnTo>
                    <a:pt x="70" y="405"/>
                  </a:lnTo>
                  <a:lnTo>
                    <a:pt x="66" y="412"/>
                  </a:lnTo>
                  <a:lnTo>
                    <a:pt x="62" y="418"/>
                  </a:lnTo>
                  <a:lnTo>
                    <a:pt x="59" y="426"/>
                  </a:lnTo>
                  <a:lnTo>
                    <a:pt x="55" y="433"/>
                  </a:lnTo>
                  <a:lnTo>
                    <a:pt x="51" y="441"/>
                  </a:lnTo>
                  <a:lnTo>
                    <a:pt x="47" y="448"/>
                  </a:lnTo>
                  <a:lnTo>
                    <a:pt x="43" y="456"/>
                  </a:lnTo>
                  <a:lnTo>
                    <a:pt x="40" y="464"/>
                  </a:lnTo>
                  <a:lnTo>
                    <a:pt x="36" y="471"/>
                  </a:lnTo>
                  <a:lnTo>
                    <a:pt x="30" y="469"/>
                  </a:lnTo>
                  <a:lnTo>
                    <a:pt x="26" y="469"/>
                  </a:lnTo>
                  <a:lnTo>
                    <a:pt x="21" y="471"/>
                  </a:lnTo>
                  <a:lnTo>
                    <a:pt x="15" y="471"/>
                  </a:lnTo>
                  <a:lnTo>
                    <a:pt x="5" y="471"/>
                  </a:lnTo>
                  <a:lnTo>
                    <a:pt x="0" y="469"/>
                  </a:lnTo>
                  <a:lnTo>
                    <a:pt x="2" y="462"/>
                  </a:lnTo>
                  <a:lnTo>
                    <a:pt x="5" y="454"/>
                  </a:lnTo>
                  <a:lnTo>
                    <a:pt x="9" y="446"/>
                  </a:lnTo>
                  <a:lnTo>
                    <a:pt x="13" y="441"/>
                  </a:lnTo>
                  <a:lnTo>
                    <a:pt x="17" y="433"/>
                  </a:lnTo>
                  <a:lnTo>
                    <a:pt x="21" y="427"/>
                  </a:lnTo>
                  <a:lnTo>
                    <a:pt x="24" y="420"/>
                  </a:lnTo>
                  <a:lnTo>
                    <a:pt x="28" y="412"/>
                  </a:lnTo>
                  <a:lnTo>
                    <a:pt x="30" y="405"/>
                  </a:lnTo>
                  <a:lnTo>
                    <a:pt x="34" y="399"/>
                  </a:lnTo>
                  <a:lnTo>
                    <a:pt x="38" y="393"/>
                  </a:lnTo>
                  <a:lnTo>
                    <a:pt x="42" y="386"/>
                  </a:lnTo>
                  <a:lnTo>
                    <a:pt x="43" y="378"/>
                  </a:lnTo>
                  <a:lnTo>
                    <a:pt x="47" y="372"/>
                  </a:lnTo>
                  <a:lnTo>
                    <a:pt x="51" y="367"/>
                  </a:lnTo>
                  <a:lnTo>
                    <a:pt x="55" y="361"/>
                  </a:lnTo>
                  <a:lnTo>
                    <a:pt x="59" y="353"/>
                  </a:lnTo>
                  <a:lnTo>
                    <a:pt x="61" y="346"/>
                  </a:lnTo>
                  <a:lnTo>
                    <a:pt x="64" y="340"/>
                  </a:lnTo>
                  <a:lnTo>
                    <a:pt x="68" y="332"/>
                  </a:lnTo>
                  <a:lnTo>
                    <a:pt x="70" y="325"/>
                  </a:lnTo>
                  <a:lnTo>
                    <a:pt x="74" y="319"/>
                  </a:lnTo>
                  <a:lnTo>
                    <a:pt x="78" y="313"/>
                  </a:lnTo>
                  <a:lnTo>
                    <a:pt x="81" y="308"/>
                  </a:lnTo>
                  <a:lnTo>
                    <a:pt x="83" y="300"/>
                  </a:lnTo>
                  <a:lnTo>
                    <a:pt x="87" y="292"/>
                  </a:lnTo>
                  <a:lnTo>
                    <a:pt x="91" y="287"/>
                  </a:lnTo>
                  <a:lnTo>
                    <a:pt x="95" y="281"/>
                  </a:lnTo>
                  <a:lnTo>
                    <a:pt x="97" y="273"/>
                  </a:lnTo>
                  <a:lnTo>
                    <a:pt x="100" y="268"/>
                  </a:lnTo>
                  <a:lnTo>
                    <a:pt x="104" y="260"/>
                  </a:lnTo>
                  <a:lnTo>
                    <a:pt x="108" y="254"/>
                  </a:lnTo>
                  <a:lnTo>
                    <a:pt x="112" y="247"/>
                  </a:lnTo>
                  <a:lnTo>
                    <a:pt x="114" y="241"/>
                  </a:lnTo>
                  <a:lnTo>
                    <a:pt x="118" y="234"/>
                  </a:lnTo>
                  <a:lnTo>
                    <a:pt x="121" y="226"/>
                  </a:lnTo>
                  <a:lnTo>
                    <a:pt x="123" y="220"/>
                  </a:lnTo>
                  <a:lnTo>
                    <a:pt x="127" y="213"/>
                  </a:lnTo>
                  <a:lnTo>
                    <a:pt x="131" y="205"/>
                  </a:lnTo>
                  <a:lnTo>
                    <a:pt x="137" y="199"/>
                  </a:lnTo>
                  <a:lnTo>
                    <a:pt x="138" y="192"/>
                  </a:lnTo>
                  <a:lnTo>
                    <a:pt x="142" y="184"/>
                  </a:lnTo>
                  <a:lnTo>
                    <a:pt x="146" y="177"/>
                  </a:lnTo>
                  <a:lnTo>
                    <a:pt x="152" y="171"/>
                  </a:lnTo>
                  <a:lnTo>
                    <a:pt x="154" y="163"/>
                  </a:lnTo>
                  <a:lnTo>
                    <a:pt x="159" y="158"/>
                  </a:lnTo>
                  <a:lnTo>
                    <a:pt x="163" y="150"/>
                  </a:lnTo>
                  <a:lnTo>
                    <a:pt x="167" y="142"/>
                  </a:lnTo>
                  <a:lnTo>
                    <a:pt x="171" y="135"/>
                  </a:lnTo>
                  <a:lnTo>
                    <a:pt x="176" y="127"/>
                  </a:lnTo>
                  <a:lnTo>
                    <a:pt x="180" y="120"/>
                  </a:lnTo>
                  <a:lnTo>
                    <a:pt x="184" y="112"/>
                  </a:lnTo>
                  <a:lnTo>
                    <a:pt x="188" y="102"/>
                  </a:lnTo>
                  <a:lnTo>
                    <a:pt x="194" y="97"/>
                  </a:lnTo>
                  <a:lnTo>
                    <a:pt x="199" y="89"/>
                  </a:lnTo>
                  <a:lnTo>
                    <a:pt x="205" y="82"/>
                  </a:lnTo>
                  <a:lnTo>
                    <a:pt x="209" y="72"/>
                  </a:lnTo>
                  <a:lnTo>
                    <a:pt x="213" y="64"/>
                  </a:lnTo>
                  <a:lnTo>
                    <a:pt x="218" y="57"/>
                  </a:lnTo>
                  <a:lnTo>
                    <a:pt x="224" y="49"/>
                  </a:lnTo>
                  <a:lnTo>
                    <a:pt x="230" y="40"/>
                  </a:lnTo>
                  <a:lnTo>
                    <a:pt x="235" y="32"/>
                  </a:lnTo>
                  <a:lnTo>
                    <a:pt x="239" y="25"/>
                  </a:lnTo>
                  <a:lnTo>
                    <a:pt x="247" y="17"/>
                  </a:lnTo>
                  <a:lnTo>
                    <a:pt x="300" y="0"/>
                  </a:lnTo>
                  <a:lnTo>
                    <a:pt x="300" y="0"/>
                  </a:lnTo>
                  <a:close/>
                </a:path>
              </a:pathLst>
            </a:custGeom>
            <a:solidFill>
              <a:srgbClr val="660099"/>
            </a:solidFill>
            <a:ln w="9525">
              <a:noFill/>
            </a:ln>
          </p:spPr>
          <p:style>
            <a:lnRef idx="0"/>
            <a:fillRef idx="0"/>
            <a:effectRef idx="0"/>
            <a:fontRef idx="minor"/>
          </p:style>
        </p:sp>
        <p:sp>
          <p:nvSpPr>
            <p:cNvPr id="228" name="Freeform 31"/>
            <p:cNvSpPr/>
            <p:nvPr/>
          </p:nvSpPr>
          <p:spPr>
            <a:xfrm>
              <a:off x="7912080" y="695160"/>
              <a:ext cx="180360" cy="134280"/>
            </a:xfrm>
            <a:custGeom>
              <a:avLst/>
              <a:gdLst/>
              <a:ahLst/>
              <a:rect l="l" t="t" r="r" b="b"/>
              <a:pathLst>
                <a:path w="228" h="169">
                  <a:moveTo>
                    <a:pt x="221" y="136"/>
                  </a:moveTo>
                  <a:lnTo>
                    <a:pt x="217" y="134"/>
                  </a:lnTo>
                  <a:lnTo>
                    <a:pt x="211" y="129"/>
                  </a:lnTo>
                  <a:lnTo>
                    <a:pt x="207" y="125"/>
                  </a:lnTo>
                  <a:lnTo>
                    <a:pt x="204" y="121"/>
                  </a:lnTo>
                  <a:lnTo>
                    <a:pt x="198" y="117"/>
                  </a:lnTo>
                  <a:lnTo>
                    <a:pt x="194" y="114"/>
                  </a:lnTo>
                  <a:lnTo>
                    <a:pt x="187" y="108"/>
                  </a:lnTo>
                  <a:lnTo>
                    <a:pt x="179" y="102"/>
                  </a:lnTo>
                  <a:lnTo>
                    <a:pt x="173" y="96"/>
                  </a:lnTo>
                  <a:lnTo>
                    <a:pt x="166" y="91"/>
                  </a:lnTo>
                  <a:lnTo>
                    <a:pt x="158" y="83"/>
                  </a:lnTo>
                  <a:lnTo>
                    <a:pt x="150" y="77"/>
                  </a:lnTo>
                  <a:lnTo>
                    <a:pt x="143" y="72"/>
                  </a:lnTo>
                  <a:lnTo>
                    <a:pt x="135" y="66"/>
                  </a:lnTo>
                  <a:lnTo>
                    <a:pt x="128" y="58"/>
                  </a:lnTo>
                  <a:lnTo>
                    <a:pt x="120" y="51"/>
                  </a:lnTo>
                  <a:lnTo>
                    <a:pt x="111" y="45"/>
                  </a:lnTo>
                  <a:lnTo>
                    <a:pt x="103" y="39"/>
                  </a:lnTo>
                  <a:lnTo>
                    <a:pt x="93" y="34"/>
                  </a:lnTo>
                  <a:lnTo>
                    <a:pt x="88" y="28"/>
                  </a:lnTo>
                  <a:lnTo>
                    <a:pt x="80" y="22"/>
                  </a:lnTo>
                  <a:lnTo>
                    <a:pt x="74" y="19"/>
                  </a:lnTo>
                  <a:lnTo>
                    <a:pt x="67" y="13"/>
                  </a:lnTo>
                  <a:lnTo>
                    <a:pt x="61" y="9"/>
                  </a:lnTo>
                  <a:lnTo>
                    <a:pt x="55" y="5"/>
                  </a:lnTo>
                  <a:lnTo>
                    <a:pt x="50" y="3"/>
                  </a:lnTo>
                  <a:lnTo>
                    <a:pt x="42" y="0"/>
                  </a:lnTo>
                  <a:lnTo>
                    <a:pt x="36" y="0"/>
                  </a:lnTo>
                  <a:lnTo>
                    <a:pt x="29" y="1"/>
                  </a:lnTo>
                  <a:lnTo>
                    <a:pt x="19" y="7"/>
                  </a:lnTo>
                  <a:lnTo>
                    <a:pt x="12" y="13"/>
                  </a:lnTo>
                  <a:lnTo>
                    <a:pt x="6" y="22"/>
                  </a:lnTo>
                  <a:lnTo>
                    <a:pt x="2" y="30"/>
                  </a:lnTo>
                  <a:lnTo>
                    <a:pt x="0" y="39"/>
                  </a:lnTo>
                  <a:lnTo>
                    <a:pt x="2" y="49"/>
                  </a:lnTo>
                  <a:lnTo>
                    <a:pt x="8" y="57"/>
                  </a:lnTo>
                  <a:lnTo>
                    <a:pt x="12" y="58"/>
                  </a:lnTo>
                  <a:lnTo>
                    <a:pt x="19" y="66"/>
                  </a:lnTo>
                  <a:lnTo>
                    <a:pt x="25" y="68"/>
                  </a:lnTo>
                  <a:lnTo>
                    <a:pt x="29" y="72"/>
                  </a:lnTo>
                  <a:lnTo>
                    <a:pt x="36" y="76"/>
                  </a:lnTo>
                  <a:lnTo>
                    <a:pt x="44" y="81"/>
                  </a:lnTo>
                  <a:lnTo>
                    <a:pt x="50" y="85"/>
                  </a:lnTo>
                  <a:lnTo>
                    <a:pt x="57" y="89"/>
                  </a:lnTo>
                  <a:lnTo>
                    <a:pt x="65" y="95"/>
                  </a:lnTo>
                  <a:lnTo>
                    <a:pt x="74" y="100"/>
                  </a:lnTo>
                  <a:lnTo>
                    <a:pt x="82" y="104"/>
                  </a:lnTo>
                  <a:lnTo>
                    <a:pt x="92" y="110"/>
                  </a:lnTo>
                  <a:lnTo>
                    <a:pt x="99" y="115"/>
                  </a:lnTo>
                  <a:lnTo>
                    <a:pt x="109" y="119"/>
                  </a:lnTo>
                  <a:lnTo>
                    <a:pt x="118" y="125"/>
                  </a:lnTo>
                  <a:lnTo>
                    <a:pt x="126" y="129"/>
                  </a:lnTo>
                  <a:lnTo>
                    <a:pt x="133" y="134"/>
                  </a:lnTo>
                  <a:lnTo>
                    <a:pt x="143" y="138"/>
                  </a:lnTo>
                  <a:lnTo>
                    <a:pt x="149" y="142"/>
                  </a:lnTo>
                  <a:lnTo>
                    <a:pt x="158" y="146"/>
                  </a:lnTo>
                  <a:lnTo>
                    <a:pt x="166" y="150"/>
                  </a:lnTo>
                  <a:lnTo>
                    <a:pt x="173" y="155"/>
                  </a:lnTo>
                  <a:lnTo>
                    <a:pt x="177" y="157"/>
                  </a:lnTo>
                  <a:lnTo>
                    <a:pt x="185" y="161"/>
                  </a:lnTo>
                  <a:lnTo>
                    <a:pt x="190" y="163"/>
                  </a:lnTo>
                  <a:lnTo>
                    <a:pt x="196" y="165"/>
                  </a:lnTo>
                  <a:lnTo>
                    <a:pt x="204" y="169"/>
                  </a:lnTo>
                  <a:lnTo>
                    <a:pt x="207" y="169"/>
                  </a:lnTo>
                  <a:lnTo>
                    <a:pt x="213" y="167"/>
                  </a:lnTo>
                  <a:lnTo>
                    <a:pt x="219" y="163"/>
                  </a:lnTo>
                  <a:lnTo>
                    <a:pt x="223" y="159"/>
                  </a:lnTo>
                  <a:lnTo>
                    <a:pt x="228" y="157"/>
                  </a:lnTo>
                  <a:lnTo>
                    <a:pt x="228" y="152"/>
                  </a:lnTo>
                  <a:lnTo>
                    <a:pt x="228" y="146"/>
                  </a:lnTo>
                  <a:lnTo>
                    <a:pt x="226" y="142"/>
                  </a:lnTo>
                  <a:lnTo>
                    <a:pt x="221" y="136"/>
                  </a:lnTo>
                  <a:lnTo>
                    <a:pt x="221" y="136"/>
                  </a:lnTo>
                  <a:close/>
                </a:path>
              </a:pathLst>
            </a:custGeom>
            <a:solidFill>
              <a:srgbClr val="b34d1a"/>
            </a:solidFill>
            <a:ln w="9525">
              <a:noFill/>
            </a:ln>
          </p:spPr>
          <p:style>
            <a:lnRef idx="0"/>
            <a:fillRef idx="0"/>
            <a:effectRef idx="0"/>
            <a:fontRef idx="minor"/>
          </p:style>
        </p:sp>
      </p:grpSp>
      <p:sp>
        <p:nvSpPr>
          <p:cNvPr id="229" name="Rectangle 1"/>
          <p:cNvSpPr/>
          <p:nvPr/>
        </p:nvSpPr>
        <p:spPr>
          <a:xfrm>
            <a:off x="357120" y="787680"/>
            <a:ext cx="6928920" cy="456480"/>
          </a:xfrm>
          <a:prstGeom prst="rect">
            <a:avLst/>
          </a:prstGeom>
          <a:noFill/>
          <a:ln w="9525">
            <a:noFill/>
          </a:ln>
        </p:spPr>
        <p:style>
          <a:lnRef idx="0"/>
          <a:fillRef idx="0"/>
          <a:effectRef idx="0"/>
          <a:fontRef idx="minor"/>
        </p:style>
        <p:txBody>
          <a:bodyPr lIns="90000" rIns="90000" tIns="45000" bIns="45000" anchor="ctr">
            <a:spAutoFit/>
          </a:bodyPr>
          <a:p>
            <a:pPr algn="ctr">
              <a:lnSpc>
                <a:spcPct val="100000"/>
              </a:lnSpc>
              <a:tabLst>
                <a:tab algn="l" pos="0"/>
              </a:tabLst>
            </a:pPr>
            <a:r>
              <a:rPr b="1" lang="ru-RU" sz="2400" spc="-1" strike="noStrike" u="sng">
                <a:solidFill>
                  <a:srgbClr val="000000"/>
                </a:solidFill>
                <a:uFillTx/>
                <a:latin typeface="Times New Roman"/>
                <a:ea typeface="Calibri"/>
              </a:rPr>
              <a:t>Правила игры «Русская лапта»</a:t>
            </a:r>
            <a:endParaRPr b="0" lang="ru-RU" sz="2400" spc="-1" strike="noStrike">
              <a:latin typeface="XO Oriel"/>
            </a:endParaRPr>
          </a:p>
        </p:txBody>
      </p:sp>
      <p:pic>
        <p:nvPicPr>
          <p:cNvPr id="230" name="Рисунок 30" descr=""/>
          <p:cNvPicPr/>
          <p:nvPr/>
        </p:nvPicPr>
        <p:blipFill>
          <a:blip r:embed="rId1"/>
          <a:stretch/>
        </p:blipFill>
        <p:spPr>
          <a:xfrm>
            <a:off x="785880" y="1500120"/>
            <a:ext cx="6786000" cy="485712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231" name="Group 4"/>
          <p:cNvGrpSpPr/>
          <p:nvPr/>
        </p:nvGrpSpPr>
        <p:grpSpPr>
          <a:xfrm>
            <a:off x="7358040" y="642960"/>
            <a:ext cx="1569240" cy="1729800"/>
            <a:chOff x="7358040" y="642960"/>
            <a:chExt cx="1569240" cy="1729800"/>
          </a:xfrm>
        </p:grpSpPr>
        <p:sp>
          <p:nvSpPr>
            <p:cNvPr id="232" name="AutoShape 5"/>
            <p:cNvSpPr/>
            <p:nvPr/>
          </p:nvSpPr>
          <p:spPr>
            <a:xfrm>
              <a:off x="7358040" y="642960"/>
              <a:ext cx="1569240" cy="1729800"/>
            </a:xfrm>
            <a:prstGeom prst="rect">
              <a:avLst/>
            </a:prstGeom>
            <a:noFill/>
            <a:ln w="9525">
              <a:noFill/>
            </a:ln>
          </p:spPr>
          <p:style>
            <a:lnRef idx="0"/>
            <a:fillRef idx="0"/>
            <a:effectRef idx="0"/>
            <a:fontRef idx="minor"/>
          </p:style>
        </p:sp>
        <p:sp>
          <p:nvSpPr>
            <p:cNvPr id="233" name="Freeform 6"/>
            <p:cNvSpPr/>
            <p:nvPr/>
          </p:nvSpPr>
          <p:spPr>
            <a:xfrm>
              <a:off x="7388280" y="695160"/>
              <a:ext cx="1509120" cy="1647000"/>
            </a:xfrm>
            <a:custGeom>
              <a:avLst/>
              <a:gdLst/>
              <a:ahLst/>
              <a:rect l="l" t="t" r="r" b="b"/>
              <a:pathLst>
                <a:path w="951" h="1038">
                  <a:moveTo>
                    <a:pt x="625" y="571"/>
                  </a:moveTo>
                  <a:lnTo>
                    <a:pt x="627" y="571"/>
                  </a:lnTo>
                  <a:lnTo>
                    <a:pt x="628" y="571"/>
                  </a:lnTo>
                  <a:lnTo>
                    <a:pt x="631" y="571"/>
                  </a:lnTo>
                  <a:lnTo>
                    <a:pt x="635" y="571"/>
                  </a:lnTo>
                  <a:lnTo>
                    <a:pt x="639" y="571"/>
                  </a:lnTo>
                  <a:lnTo>
                    <a:pt x="643" y="572"/>
                  </a:lnTo>
                  <a:lnTo>
                    <a:pt x="649" y="572"/>
                  </a:lnTo>
                  <a:lnTo>
                    <a:pt x="655" y="572"/>
                  </a:lnTo>
                  <a:lnTo>
                    <a:pt x="661" y="572"/>
                  </a:lnTo>
                  <a:lnTo>
                    <a:pt x="668" y="572"/>
                  </a:lnTo>
                  <a:lnTo>
                    <a:pt x="676" y="573"/>
                  </a:lnTo>
                  <a:lnTo>
                    <a:pt x="683" y="573"/>
                  </a:lnTo>
                  <a:lnTo>
                    <a:pt x="692" y="573"/>
                  </a:lnTo>
                  <a:lnTo>
                    <a:pt x="699" y="573"/>
                  </a:lnTo>
                  <a:lnTo>
                    <a:pt x="709" y="573"/>
                  </a:lnTo>
                  <a:lnTo>
                    <a:pt x="718" y="573"/>
                  </a:lnTo>
                  <a:lnTo>
                    <a:pt x="727" y="572"/>
                  </a:lnTo>
                  <a:lnTo>
                    <a:pt x="737" y="572"/>
                  </a:lnTo>
                  <a:lnTo>
                    <a:pt x="747" y="571"/>
                  </a:lnTo>
                  <a:lnTo>
                    <a:pt x="756" y="570"/>
                  </a:lnTo>
                  <a:lnTo>
                    <a:pt x="767" y="569"/>
                  </a:lnTo>
                  <a:lnTo>
                    <a:pt x="776" y="568"/>
                  </a:lnTo>
                  <a:lnTo>
                    <a:pt x="788" y="567"/>
                  </a:lnTo>
                  <a:lnTo>
                    <a:pt x="797" y="565"/>
                  </a:lnTo>
                  <a:lnTo>
                    <a:pt x="807" y="564"/>
                  </a:lnTo>
                  <a:lnTo>
                    <a:pt x="817" y="563"/>
                  </a:lnTo>
                  <a:lnTo>
                    <a:pt x="828" y="561"/>
                  </a:lnTo>
                  <a:lnTo>
                    <a:pt x="837" y="558"/>
                  </a:lnTo>
                  <a:lnTo>
                    <a:pt x="847" y="555"/>
                  </a:lnTo>
                  <a:lnTo>
                    <a:pt x="856" y="552"/>
                  </a:lnTo>
                  <a:lnTo>
                    <a:pt x="866" y="549"/>
                  </a:lnTo>
                  <a:lnTo>
                    <a:pt x="874" y="545"/>
                  </a:lnTo>
                  <a:lnTo>
                    <a:pt x="883" y="542"/>
                  </a:lnTo>
                  <a:lnTo>
                    <a:pt x="891" y="537"/>
                  </a:lnTo>
                  <a:lnTo>
                    <a:pt x="899" y="533"/>
                  </a:lnTo>
                  <a:lnTo>
                    <a:pt x="907" y="528"/>
                  </a:lnTo>
                  <a:lnTo>
                    <a:pt x="913" y="523"/>
                  </a:lnTo>
                  <a:lnTo>
                    <a:pt x="920" y="517"/>
                  </a:lnTo>
                  <a:lnTo>
                    <a:pt x="927" y="511"/>
                  </a:lnTo>
                  <a:lnTo>
                    <a:pt x="931" y="505"/>
                  </a:lnTo>
                  <a:lnTo>
                    <a:pt x="936" y="498"/>
                  </a:lnTo>
                  <a:lnTo>
                    <a:pt x="940" y="490"/>
                  </a:lnTo>
                  <a:lnTo>
                    <a:pt x="944" y="484"/>
                  </a:lnTo>
                  <a:lnTo>
                    <a:pt x="946" y="475"/>
                  </a:lnTo>
                  <a:lnTo>
                    <a:pt x="949" y="467"/>
                  </a:lnTo>
                  <a:lnTo>
                    <a:pt x="950" y="458"/>
                  </a:lnTo>
                  <a:lnTo>
                    <a:pt x="951" y="449"/>
                  </a:lnTo>
                  <a:lnTo>
                    <a:pt x="950" y="439"/>
                  </a:lnTo>
                  <a:lnTo>
                    <a:pt x="949" y="428"/>
                  </a:lnTo>
                  <a:lnTo>
                    <a:pt x="946" y="417"/>
                  </a:lnTo>
                  <a:lnTo>
                    <a:pt x="944" y="406"/>
                  </a:lnTo>
                  <a:lnTo>
                    <a:pt x="939" y="393"/>
                  </a:lnTo>
                  <a:lnTo>
                    <a:pt x="934" y="381"/>
                  </a:lnTo>
                  <a:lnTo>
                    <a:pt x="928" y="369"/>
                  </a:lnTo>
                  <a:lnTo>
                    <a:pt x="922" y="355"/>
                  </a:lnTo>
                  <a:lnTo>
                    <a:pt x="912" y="340"/>
                  </a:lnTo>
                  <a:lnTo>
                    <a:pt x="903" y="326"/>
                  </a:lnTo>
                  <a:lnTo>
                    <a:pt x="892" y="310"/>
                  </a:lnTo>
                  <a:lnTo>
                    <a:pt x="881" y="295"/>
                  </a:lnTo>
                  <a:lnTo>
                    <a:pt x="868" y="277"/>
                  </a:lnTo>
                  <a:lnTo>
                    <a:pt x="853" y="260"/>
                  </a:lnTo>
                  <a:lnTo>
                    <a:pt x="837" y="242"/>
                  </a:lnTo>
                  <a:lnTo>
                    <a:pt x="820" y="224"/>
                  </a:lnTo>
                  <a:lnTo>
                    <a:pt x="802" y="205"/>
                  </a:lnTo>
                  <a:lnTo>
                    <a:pt x="784" y="187"/>
                  </a:lnTo>
                  <a:lnTo>
                    <a:pt x="765" y="170"/>
                  </a:lnTo>
                  <a:lnTo>
                    <a:pt x="746" y="155"/>
                  </a:lnTo>
                  <a:lnTo>
                    <a:pt x="727" y="139"/>
                  </a:lnTo>
                  <a:lnTo>
                    <a:pt x="707" y="125"/>
                  </a:lnTo>
                  <a:lnTo>
                    <a:pt x="687" y="111"/>
                  </a:lnTo>
                  <a:lnTo>
                    <a:pt x="668" y="99"/>
                  </a:lnTo>
                  <a:lnTo>
                    <a:pt x="648" y="86"/>
                  </a:lnTo>
                  <a:lnTo>
                    <a:pt x="627" y="75"/>
                  </a:lnTo>
                  <a:lnTo>
                    <a:pt x="607" y="65"/>
                  </a:lnTo>
                  <a:lnTo>
                    <a:pt x="587" y="56"/>
                  </a:lnTo>
                  <a:lnTo>
                    <a:pt x="567" y="47"/>
                  </a:lnTo>
                  <a:lnTo>
                    <a:pt x="547" y="39"/>
                  </a:lnTo>
                  <a:lnTo>
                    <a:pt x="527" y="31"/>
                  </a:lnTo>
                  <a:lnTo>
                    <a:pt x="508" y="26"/>
                  </a:lnTo>
                  <a:lnTo>
                    <a:pt x="487" y="19"/>
                  </a:lnTo>
                  <a:lnTo>
                    <a:pt x="467" y="14"/>
                  </a:lnTo>
                  <a:lnTo>
                    <a:pt x="447" y="10"/>
                  </a:lnTo>
                  <a:lnTo>
                    <a:pt x="427" y="7"/>
                  </a:lnTo>
                  <a:lnTo>
                    <a:pt x="407" y="4"/>
                  </a:lnTo>
                  <a:lnTo>
                    <a:pt x="388" y="2"/>
                  </a:lnTo>
                  <a:lnTo>
                    <a:pt x="368" y="0"/>
                  </a:lnTo>
                  <a:lnTo>
                    <a:pt x="349" y="0"/>
                  </a:lnTo>
                  <a:lnTo>
                    <a:pt x="330" y="0"/>
                  </a:lnTo>
                  <a:lnTo>
                    <a:pt x="312" y="1"/>
                  </a:lnTo>
                  <a:lnTo>
                    <a:pt x="293" y="2"/>
                  </a:lnTo>
                  <a:lnTo>
                    <a:pt x="276" y="5"/>
                  </a:lnTo>
                  <a:lnTo>
                    <a:pt x="258" y="8"/>
                  </a:lnTo>
                  <a:lnTo>
                    <a:pt x="241" y="11"/>
                  </a:lnTo>
                  <a:lnTo>
                    <a:pt x="224" y="15"/>
                  </a:lnTo>
                  <a:lnTo>
                    <a:pt x="207" y="21"/>
                  </a:lnTo>
                  <a:lnTo>
                    <a:pt x="191" y="26"/>
                  </a:lnTo>
                  <a:lnTo>
                    <a:pt x="176" y="32"/>
                  </a:lnTo>
                  <a:lnTo>
                    <a:pt x="161" y="40"/>
                  </a:lnTo>
                  <a:lnTo>
                    <a:pt x="147" y="48"/>
                  </a:lnTo>
                  <a:lnTo>
                    <a:pt x="132" y="55"/>
                  </a:lnTo>
                  <a:lnTo>
                    <a:pt x="119" y="65"/>
                  </a:lnTo>
                  <a:lnTo>
                    <a:pt x="106" y="74"/>
                  </a:lnTo>
                  <a:lnTo>
                    <a:pt x="94" y="85"/>
                  </a:lnTo>
                  <a:lnTo>
                    <a:pt x="82" y="95"/>
                  </a:lnTo>
                  <a:lnTo>
                    <a:pt x="71" y="106"/>
                  </a:lnTo>
                  <a:lnTo>
                    <a:pt x="61" y="119"/>
                  </a:lnTo>
                  <a:lnTo>
                    <a:pt x="52" y="132"/>
                  </a:lnTo>
                  <a:lnTo>
                    <a:pt x="42" y="144"/>
                  </a:lnTo>
                  <a:lnTo>
                    <a:pt x="34" y="159"/>
                  </a:lnTo>
                  <a:lnTo>
                    <a:pt x="27" y="173"/>
                  </a:lnTo>
                  <a:lnTo>
                    <a:pt x="21" y="189"/>
                  </a:lnTo>
                  <a:lnTo>
                    <a:pt x="15" y="204"/>
                  </a:lnTo>
                  <a:lnTo>
                    <a:pt x="11" y="220"/>
                  </a:lnTo>
                  <a:lnTo>
                    <a:pt x="6" y="237"/>
                  </a:lnTo>
                  <a:lnTo>
                    <a:pt x="4" y="255"/>
                  </a:lnTo>
                  <a:lnTo>
                    <a:pt x="1" y="273"/>
                  </a:lnTo>
                  <a:lnTo>
                    <a:pt x="0" y="291"/>
                  </a:lnTo>
                  <a:lnTo>
                    <a:pt x="0" y="310"/>
                  </a:lnTo>
                  <a:lnTo>
                    <a:pt x="2" y="330"/>
                  </a:lnTo>
                  <a:lnTo>
                    <a:pt x="4" y="350"/>
                  </a:lnTo>
                  <a:lnTo>
                    <a:pt x="7" y="371"/>
                  </a:lnTo>
                  <a:lnTo>
                    <a:pt x="11" y="392"/>
                  </a:lnTo>
                  <a:lnTo>
                    <a:pt x="16" y="413"/>
                  </a:lnTo>
                  <a:lnTo>
                    <a:pt x="22" y="436"/>
                  </a:lnTo>
                  <a:lnTo>
                    <a:pt x="31" y="459"/>
                  </a:lnTo>
                  <a:lnTo>
                    <a:pt x="39" y="482"/>
                  </a:lnTo>
                  <a:lnTo>
                    <a:pt x="49" y="507"/>
                  </a:lnTo>
                  <a:lnTo>
                    <a:pt x="59" y="529"/>
                  </a:lnTo>
                  <a:lnTo>
                    <a:pt x="71" y="552"/>
                  </a:lnTo>
                  <a:lnTo>
                    <a:pt x="81" y="575"/>
                  </a:lnTo>
                  <a:lnTo>
                    <a:pt x="94" y="598"/>
                  </a:lnTo>
                  <a:lnTo>
                    <a:pt x="106" y="618"/>
                  </a:lnTo>
                  <a:lnTo>
                    <a:pt x="118" y="639"/>
                  </a:lnTo>
                  <a:lnTo>
                    <a:pt x="130" y="660"/>
                  </a:lnTo>
                  <a:lnTo>
                    <a:pt x="145" y="679"/>
                  </a:lnTo>
                  <a:lnTo>
                    <a:pt x="157" y="698"/>
                  </a:lnTo>
                  <a:lnTo>
                    <a:pt x="171" y="717"/>
                  </a:lnTo>
                  <a:lnTo>
                    <a:pt x="185" y="734"/>
                  </a:lnTo>
                  <a:lnTo>
                    <a:pt x="199" y="752"/>
                  </a:lnTo>
                  <a:lnTo>
                    <a:pt x="213" y="768"/>
                  </a:lnTo>
                  <a:lnTo>
                    <a:pt x="227" y="784"/>
                  </a:lnTo>
                  <a:lnTo>
                    <a:pt x="243" y="800"/>
                  </a:lnTo>
                  <a:lnTo>
                    <a:pt x="258" y="815"/>
                  </a:lnTo>
                  <a:lnTo>
                    <a:pt x="272" y="830"/>
                  </a:lnTo>
                  <a:lnTo>
                    <a:pt x="287" y="845"/>
                  </a:lnTo>
                  <a:lnTo>
                    <a:pt x="302" y="858"/>
                  </a:lnTo>
                  <a:lnTo>
                    <a:pt x="318" y="871"/>
                  </a:lnTo>
                  <a:lnTo>
                    <a:pt x="333" y="883"/>
                  </a:lnTo>
                  <a:lnTo>
                    <a:pt x="349" y="895"/>
                  </a:lnTo>
                  <a:lnTo>
                    <a:pt x="364" y="907"/>
                  </a:lnTo>
                  <a:lnTo>
                    <a:pt x="380" y="918"/>
                  </a:lnTo>
                  <a:lnTo>
                    <a:pt x="395" y="928"/>
                  </a:lnTo>
                  <a:lnTo>
                    <a:pt x="411" y="938"/>
                  </a:lnTo>
                  <a:lnTo>
                    <a:pt x="426" y="947"/>
                  </a:lnTo>
                  <a:lnTo>
                    <a:pt x="442" y="957"/>
                  </a:lnTo>
                  <a:lnTo>
                    <a:pt x="457" y="965"/>
                  </a:lnTo>
                  <a:lnTo>
                    <a:pt x="472" y="973"/>
                  </a:lnTo>
                  <a:lnTo>
                    <a:pt x="488" y="981"/>
                  </a:lnTo>
                  <a:lnTo>
                    <a:pt x="503" y="988"/>
                  </a:lnTo>
                  <a:lnTo>
                    <a:pt x="518" y="994"/>
                  </a:lnTo>
                  <a:lnTo>
                    <a:pt x="532" y="1000"/>
                  </a:lnTo>
                  <a:lnTo>
                    <a:pt x="547" y="1005"/>
                  </a:lnTo>
                  <a:lnTo>
                    <a:pt x="562" y="1011"/>
                  </a:lnTo>
                  <a:lnTo>
                    <a:pt x="576" y="1015"/>
                  </a:lnTo>
                  <a:lnTo>
                    <a:pt x="590" y="1020"/>
                  </a:lnTo>
                  <a:lnTo>
                    <a:pt x="604" y="1023"/>
                  </a:lnTo>
                  <a:lnTo>
                    <a:pt x="618" y="1027"/>
                  </a:lnTo>
                  <a:lnTo>
                    <a:pt x="630" y="1029"/>
                  </a:lnTo>
                  <a:lnTo>
                    <a:pt x="643" y="1032"/>
                  </a:lnTo>
                  <a:lnTo>
                    <a:pt x="656" y="1034"/>
                  </a:lnTo>
                  <a:lnTo>
                    <a:pt x="669" y="1036"/>
                  </a:lnTo>
                  <a:lnTo>
                    <a:pt x="680" y="1037"/>
                  </a:lnTo>
                  <a:lnTo>
                    <a:pt x="693" y="1038"/>
                  </a:lnTo>
                  <a:lnTo>
                    <a:pt x="704" y="1038"/>
                  </a:lnTo>
                  <a:lnTo>
                    <a:pt x="716" y="1038"/>
                  </a:lnTo>
                  <a:lnTo>
                    <a:pt x="726" y="1037"/>
                  </a:lnTo>
                  <a:lnTo>
                    <a:pt x="736" y="1036"/>
                  </a:lnTo>
                  <a:lnTo>
                    <a:pt x="745" y="1034"/>
                  </a:lnTo>
                  <a:lnTo>
                    <a:pt x="756" y="1033"/>
                  </a:lnTo>
                  <a:lnTo>
                    <a:pt x="764" y="1031"/>
                  </a:lnTo>
                  <a:lnTo>
                    <a:pt x="773" y="1028"/>
                  </a:lnTo>
                  <a:lnTo>
                    <a:pt x="780" y="1025"/>
                  </a:lnTo>
                  <a:lnTo>
                    <a:pt x="788" y="1023"/>
                  </a:lnTo>
                  <a:lnTo>
                    <a:pt x="794" y="1018"/>
                  </a:lnTo>
                  <a:lnTo>
                    <a:pt x="801" y="1015"/>
                  </a:lnTo>
                  <a:lnTo>
                    <a:pt x="807" y="1010"/>
                  </a:lnTo>
                  <a:lnTo>
                    <a:pt x="813" y="1005"/>
                  </a:lnTo>
                  <a:lnTo>
                    <a:pt x="817" y="1000"/>
                  </a:lnTo>
                  <a:lnTo>
                    <a:pt x="821" y="995"/>
                  </a:lnTo>
                  <a:lnTo>
                    <a:pt x="824" y="988"/>
                  </a:lnTo>
                  <a:lnTo>
                    <a:pt x="828" y="984"/>
                  </a:lnTo>
                  <a:lnTo>
                    <a:pt x="829" y="976"/>
                  </a:lnTo>
                  <a:lnTo>
                    <a:pt x="831" y="969"/>
                  </a:lnTo>
                  <a:lnTo>
                    <a:pt x="832" y="963"/>
                  </a:lnTo>
                  <a:lnTo>
                    <a:pt x="833" y="955"/>
                  </a:lnTo>
                  <a:lnTo>
                    <a:pt x="833" y="947"/>
                  </a:lnTo>
                  <a:lnTo>
                    <a:pt x="833" y="940"/>
                  </a:lnTo>
                  <a:lnTo>
                    <a:pt x="833" y="933"/>
                  </a:lnTo>
                  <a:lnTo>
                    <a:pt x="833" y="926"/>
                  </a:lnTo>
                  <a:lnTo>
                    <a:pt x="832" y="917"/>
                  </a:lnTo>
                  <a:lnTo>
                    <a:pt x="831" y="909"/>
                  </a:lnTo>
                  <a:lnTo>
                    <a:pt x="829" y="901"/>
                  </a:lnTo>
                  <a:lnTo>
                    <a:pt x="827" y="893"/>
                  </a:lnTo>
                  <a:lnTo>
                    <a:pt x="824" y="885"/>
                  </a:lnTo>
                  <a:lnTo>
                    <a:pt x="822" y="876"/>
                  </a:lnTo>
                  <a:lnTo>
                    <a:pt x="819" y="869"/>
                  </a:lnTo>
                  <a:lnTo>
                    <a:pt x="816" y="860"/>
                  </a:lnTo>
                  <a:lnTo>
                    <a:pt x="813" y="851"/>
                  </a:lnTo>
                  <a:lnTo>
                    <a:pt x="810" y="843"/>
                  </a:lnTo>
                  <a:lnTo>
                    <a:pt x="805" y="834"/>
                  </a:lnTo>
                  <a:lnTo>
                    <a:pt x="802" y="826"/>
                  </a:lnTo>
                  <a:lnTo>
                    <a:pt x="797" y="817"/>
                  </a:lnTo>
                  <a:lnTo>
                    <a:pt x="794" y="809"/>
                  </a:lnTo>
                  <a:lnTo>
                    <a:pt x="789" y="800"/>
                  </a:lnTo>
                  <a:lnTo>
                    <a:pt x="785" y="792"/>
                  </a:lnTo>
                  <a:lnTo>
                    <a:pt x="779" y="783"/>
                  </a:lnTo>
                  <a:lnTo>
                    <a:pt x="775" y="775"/>
                  </a:lnTo>
                  <a:lnTo>
                    <a:pt x="770" y="766"/>
                  </a:lnTo>
                  <a:lnTo>
                    <a:pt x="765" y="757"/>
                  </a:lnTo>
                  <a:lnTo>
                    <a:pt x="760" y="749"/>
                  </a:lnTo>
                  <a:lnTo>
                    <a:pt x="756" y="740"/>
                  </a:lnTo>
                  <a:lnTo>
                    <a:pt x="750" y="733"/>
                  </a:lnTo>
                  <a:lnTo>
                    <a:pt x="745" y="725"/>
                  </a:lnTo>
                  <a:lnTo>
                    <a:pt x="739" y="717"/>
                  </a:lnTo>
                  <a:lnTo>
                    <a:pt x="734" y="708"/>
                  </a:lnTo>
                  <a:lnTo>
                    <a:pt x="729" y="700"/>
                  </a:lnTo>
                  <a:lnTo>
                    <a:pt x="723" y="693"/>
                  </a:lnTo>
                  <a:lnTo>
                    <a:pt x="718" y="686"/>
                  </a:lnTo>
                  <a:lnTo>
                    <a:pt x="713" y="679"/>
                  </a:lnTo>
                  <a:lnTo>
                    <a:pt x="707" y="672"/>
                  </a:lnTo>
                  <a:lnTo>
                    <a:pt x="702" y="664"/>
                  </a:lnTo>
                  <a:lnTo>
                    <a:pt x="697" y="658"/>
                  </a:lnTo>
                  <a:lnTo>
                    <a:pt x="691" y="651"/>
                  </a:lnTo>
                  <a:lnTo>
                    <a:pt x="686" y="644"/>
                  </a:lnTo>
                  <a:lnTo>
                    <a:pt x="681" y="639"/>
                  </a:lnTo>
                  <a:lnTo>
                    <a:pt x="677" y="632"/>
                  </a:lnTo>
                  <a:lnTo>
                    <a:pt x="672" y="626"/>
                  </a:lnTo>
                  <a:lnTo>
                    <a:pt x="668" y="621"/>
                  </a:lnTo>
                  <a:lnTo>
                    <a:pt x="663" y="616"/>
                  </a:lnTo>
                  <a:lnTo>
                    <a:pt x="659" y="610"/>
                  </a:lnTo>
                  <a:lnTo>
                    <a:pt x="655" y="605"/>
                  </a:lnTo>
                  <a:lnTo>
                    <a:pt x="651" y="601"/>
                  </a:lnTo>
                  <a:lnTo>
                    <a:pt x="647" y="597"/>
                  </a:lnTo>
                  <a:lnTo>
                    <a:pt x="643" y="593"/>
                  </a:lnTo>
                  <a:lnTo>
                    <a:pt x="642" y="589"/>
                  </a:lnTo>
                  <a:lnTo>
                    <a:pt x="639" y="585"/>
                  </a:lnTo>
                  <a:lnTo>
                    <a:pt x="636" y="583"/>
                  </a:lnTo>
                  <a:lnTo>
                    <a:pt x="633" y="580"/>
                  </a:lnTo>
                  <a:lnTo>
                    <a:pt x="631" y="578"/>
                  </a:lnTo>
                  <a:lnTo>
                    <a:pt x="629" y="575"/>
                  </a:lnTo>
                  <a:lnTo>
                    <a:pt x="627" y="574"/>
                  </a:lnTo>
                  <a:lnTo>
                    <a:pt x="626" y="571"/>
                  </a:lnTo>
                  <a:lnTo>
                    <a:pt x="625" y="571"/>
                  </a:lnTo>
                  <a:lnTo>
                    <a:pt x="682" y="628"/>
                  </a:lnTo>
                </a:path>
              </a:pathLst>
            </a:custGeom>
            <a:solidFill>
              <a:srgbClr val="c2d6c2"/>
            </a:solidFill>
            <a:ln w="9525">
              <a:noFill/>
            </a:ln>
          </p:spPr>
          <p:style>
            <a:lnRef idx="0"/>
            <a:fillRef idx="0"/>
            <a:effectRef idx="0"/>
            <a:fontRef idx="minor"/>
          </p:style>
        </p:sp>
        <p:sp>
          <p:nvSpPr>
            <p:cNvPr id="234" name="Freeform 7"/>
            <p:cNvSpPr/>
            <p:nvPr/>
          </p:nvSpPr>
          <p:spPr>
            <a:xfrm>
              <a:off x="7886880" y="673200"/>
              <a:ext cx="607320" cy="486720"/>
            </a:xfrm>
            <a:custGeom>
              <a:avLst/>
              <a:gdLst/>
              <a:ahLst/>
              <a:rect l="l" t="t" r="r" b="b"/>
              <a:pathLst>
                <a:path w="766" h="614">
                  <a:moveTo>
                    <a:pt x="766" y="580"/>
                  </a:moveTo>
                  <a:lnTo>
                    <a:pt x="714" y="507"/>
                  </a:lnTo>
                  <a:lnTo>
                    <a:pt x="82" y="0"/>
                  </a:lnTo>
                  <a:lnTo>
                    <a:pt x="80" y="0"/>
                  </a:lnTo>
                  <a:lnTo>
                    <a:pt x="76" y="0"/>
                  </a:lnTo>
                  <a:lnTo>
                    <a:pt x="70" y="0"/>
                  </a:lnTo>
                  <a:lnTo>
                    <a:pt x="65" y="2"/>
                  </a:lnTo>
                  <a:lnTo>
                    <a:pt x="57" y="2"/>
                  </a:lnTo>
                  <a:lnTo>
                    <a:pt x="49" y="6"/>
                  </a:lnTo>
                  <a:lnTo>
                    <a:pt x="42" y="8"/>
                  </a:lnTo>
                  <a:lnTo>
                    <a:pt x="32" y="11"/>
                  </a:lnTo>
                  <a:lnTo>
                    <a:pt x="25" y="17"/>
                  </a:lnTo>
                  <a:lnTo>
                    <a:pt x="17" y="23"/>
                  </a:lnTo>
                  <a:lnTo>
                    <a:pt x="9" y="30"/>
                  </a:lnTo>
                  <a:lnTo>
                    <a:pt x="6" y="40"/>
                  </a:lnTo>
                  <a:lnTo>
                    <a:pt x="2" y="44"/>
                  </a:lnTo>
                  <a:lnTo>
                    <a:pt x="2" y="49"/>
                  </a:lnTo>
                  <a:lnTo>
                    <a:pt x="0" y="55"/>
                  </a:lnTo>
                  <a:lnTo>
                    <a:pt x="0" y="63"/>
                  </a:lnTo>
                  <a:lnTo>
                    <a:pt x="0" y="68"/>
                  </a:lnTo>
                  <a:lnTo>
                    <a:pt x="0" y="76"/>
                  </a:lnTo>
                  <a:lnTo>
                    <a:pt x="0" y="84"/>
                  </a:lnTo>
                  <a:lnTo>
                    <a:pt x="2" y="93"/>
                  </a:lnTo>
                  <a:lnTo>
                    <a:pt x="711" y="614"/>
                  </a:lnTo>
                  <a:lnTo>
                    <a:pt x="766" y="580"/>
                  </a:lnTo>
                  <a:lnTo>
                    <a:pt x="766" y="580"/>
                  </a:lnTo>
                  <a:close/>
                </a:path>
              </a:pathLst>
            </a:custGeom>
            <a:solidFill>
              <a:srgbClr val="7d4d1c"/>
            </a:solidFill>
            <a:ln w="9525">
              <a:noFill/>
            </a:ln>
          </p:spPr>
          <p:style>
            <a:lnRef idx="0"/>
            <a:fillRef idx="0"/>
            <a:effectRef idx="0"/>
            <a:fontRef idx="minor"/>
          </p:style>
        </p:sp>
        <p:sp>
          <p:nvSpPr>
            <p:cNvPr id="235" name="Freeform 8"/>
            <p:cNvSpPr/>
            <p:nvPr/>
          </p:nvSpPr>
          <p:spPr>
            <a:xfrm>
              <a:off x="8069400" y="1139760"/>
              <a:ext cx="153360" cy="158040"/>
            </a:xfrm>
            <a:custGeom>
              <a:avLst/>
              <a:gdLst/>
              <a:ahLst/>
              <a:rect l="l" t="t" r="r" b="b"/>
              <a:pathLst>
                <a:path w="194" h="202">
                  <a:moveTo>
                    <a:pt x="0" y="109"/>
                  </a:moveTo>
                  <a:lnTo>
                    <a:pt x="87" y="202"/>
                  </a:lnTo>
                  <a:lnTo>
                    <a:pt x="194" y="122"/>
                  </a:lnTo>
                  <a:lnTo>
                    <a:pt x="102" y="0"/>
                  </a:lnTo>
                  <a:lnTo>
                    <a:pt x="0" y="109"/>
                  </a:lnTo>
                  <a:lnTo>
                    <a:pt x="0" y="109"/>
                  </a:lnTo>
                  <a:close/>
                </a:path>
              </a:pathLst>
            </a:custGeom>
            <a:solidFill>
              <a:srgbClr val="d46342"/>
            </a:solidFill>
            <a:ln w="9525">
              <a:noFill/>
            </a:ln>
          </p:spPr>
          <p:style>
            <a:lnRef idx="0"/>
            <a:fillRef idx="0"/>
            <a:effectRef idx="0"/>
            <a:fontRef idx="minor"/>
          </p:style>
        </p:sp>
        <p:sp>
          <p:nvSpPr>
            <p:cNvPr id="236" name="Freeform 9"/>
            <p:cNvSpPr/>
            <p:nvPr/>
          </p:nvSpPr>
          <p:spPr>
            <a:xfrm>
              <a:off x="8139240" y="1073160"/>
              <a:ext cx="250200" cy="221400"/>
            </a:xfrm>
            <a:custGeom>
              <a:avLst/>
              <a:gdLst/>
              <a:ahLst/>
              <a:rect l="l" t="t" r="r" b="b"/>
              <a:pathLst>
                <a:path w="316" h="281">
                  <a:moveTo>
                    <a:pt x="316" y="53"/>
                  </a:moveTo>
                  <a:lnTo>
                    <a:pt x="314" y="55"/>
                  </a:lnTo>
                  <a:lnTo>
                    <a:pt x="306" y="62"/>
                  </a:lnTo>
                  <a:lnTo>
                    <a:pt x="300" y="66"/>
                  </a:lnTo>
                  <a:lnTo>
                    <a:pt x="295" y="72"/>
                  </a:lnTo>
                  <a:lnTo>
                    <a:pt x="287" y="76"/>
                  </a:lnTo>
                  <a:lnTo>
                    <a:pt x="280" y="85"/>
                  </a:lnTo>
                  <a:lnTo>
                    <a:pt x="270" y="93"/>
                  </a:lnTo>
                  <a:lnTo>
                    <a:pt x="261" y="100"/>
                  </a:lnTo>
                  <a:lnTo>
                    <a:pt x="255" y="104"/>
                  </a:lnTo>
                  <a:lnTo>
                    <a:pt x="249" y="108"/>
                  </a:lnTo>
                  <a:lnTo>
                    <a:pt x="245" y="114"/>
                  </a:lnTo>
                  <a:lnTo>
                    <a:pt x="240" y="119"/>
                  </a:lnTo>
                  <a:lnTo>
                    <a:pt x="234" y="123"/>
                  </a:lnTo>
                  <a:lnTo>
                    <a:pt x="228" y="127"/>
                  </a:lnTo>
                  <a:lnTo>
                    <a:pt x="223" y="133"/>
                  </a:lnTo>
                  <a:lnTo>
                    <a:pt x="217" y="137"/>
                  </a:lnTo>
                  <a:lnTo>
                    <a:pt x="211" y="142"/>
                  </a:lnTo>
                  <a:lnTo>
                    <a:pt x="205" y="148"/>
                  </a:lnTo>
                  <a:lnTo>
                    <a:pt x="198" y="154"/>
                  </a:lnTo>
                  <a:lnTo>
                    <a:pt x="192" y="159"/>
                  </a:lnTo>
                  <a:lnTo>
                    <a:pt x="186" y="163"/>
                  </a:lnTo>
                  <a:lnTo>
                    <a:pt x="179" y="167"/>
                  </a:lnTo>
                  <a:lnTo>
                    <a:pt x="173" y="173"/>
                  </a:lnTo>
                  <a:lnTo>
                    <a:pt x="166" y="178"/>
                  </a:lnTo>
                  <a:lnTo>
                    <a:pt x="158" y="182"/>
                  </a:lnTo>
                  <a:lnTo>
                    <a:pt x="154" y="188"/>
                  </a:lnTo>
                  <a:lnTo>
                    <a:pt x="147" y="194"/>
                  </a:lnTo>
                  <a:lnTo>
                    <a:pt x="141" y="197"/>
                  </a:lnTo>
                  <a:lnTo>
                    <a:pt x="133" y="203"/>
                  </a:lnTo>
                  <a:lnTo>
                    <a:pt x="126" y="207"/>
                  </a:lnTo>
                  <a:lnTo>
                    <a:pt x="120" y="213"/>
                  </a:lnTo>
                  <a:lnTo>
                    <a:pt x="112" y="216"/>
                  </a:lnTo>
                  <a:lnTo>
                    <a:pt x="107" y="222"/>
                  </a:lnTo>
                  <a:lnTo>
                    <a:pt x="101" y="226"/>
                  </a:lnTo>
                  <a:lnTo>
                    <a:pt x="93" y="230"/>
                  </a:lnTo>
                  <a:lnTo>
                    <a:pt x="88" y="235"/>
                  </a:lnTo>
                  <a:lnTo>
                    <a:pt x="80" y="239"/>
                  </a:lnTo>
                  <a:lnTo>
                    <a:pt x="74" y="243"/>
                  </a:lnTo>
                  <a:lnTo>
                    <a:pt x="69" y="247"/>
                  </a:lnTo>
                  <a:lnTo>
                    <a:pt x="63" y="251"/>
                  </a:lnTo>
                  <a:lnTo>
                    <a:pt x="55" y="252"/>
                  </a:lnTo>
                  <a:lnTo>
                    <a:pt x="50" y="256"/>
                  </a:lnTo>
                  <a:lnTo>
                    <a:pt x="44" y="260"/>
                  </a:lnTo>
                  <a:lnTo>
                    <a:pt x="40" y="264"/>
                  </a:lnTo>
                  <a:lnTo>
                    <a:pt x="34" y="266"/>
                  </a:lnTo>
                  <a:lnTo>
                    <a:pt x="29" y="268"/>
                  </a:lnTo>
                  <a:lnTo>
                    <a:pt x="23" y="271"/>
                  </a:lnTo>
                  <a:lnTo>
                    <a:pt x="17" y="273"/>
                  </a:lnTo>
                  <a:lnTo>
                    <a:pt x="12" y="275"/>
                  </a:lnTo>
                  <a:lnTo>
                    <a:pt x="8" y="277"/>
                  </a:lnTo>
                  <a:lnTo>
                    <a:pt x="4" y="279"/>
                  </a:lnTo>
                  <a:lnTo>
                    <a:pt x="0" y="281"/>
                  </a:lnTo>
                  <a:lnTo>
                    <a:pt x="0" y="277"/>
                  </a:lnTo>
                  <a:lnTo>
                    <a:pt x="0" y="270"/>
                  </a:lnTo>
                  <a:lnTo>
                    <a:pt x="2" y="264"/>
                  </a:lnTo>
                  <a:lnTo>
                    <a:pt x="4" y="258"/>
                  </a:lnTo>
                  <a:lnTo>
                    <a:pt x="6" y="251"/>
                  </a:lnTo>
                  <a:lnTo>
                    <a:pt x="8" y="243"/>
                  </a:lnTo>
                  <a:lnTo>
                    <a:pt x="10" y="232"/>
                  </a:lnTo>
                  <a:lnTo>
                    <a:pt x="14" y="224"/>
                  </a:lnTo>
                  <a:lnTo>
                    <a:pt x="15" y="218"/>
                  </a:lnTo>
                  <a:lnTo>
                    <a:pt x="17" y="213"/>
                  </a:lnTo>
                  <a:lnTo>
                    <a:pt x="19" y="207"/>
                  </a:lnTo>
                  <a:lnTo>
                    <a:pt x="21" y="201"/>
                  </a:lnTo>
                  <a:lnTo>
                    <a:pt x="23" y="195"/>
                  </a:lnTo>
                  <a:lnTo>
                    <a:pt x="27" y="190"/>
                  </a:lnTo>
                  <a:lnTo>
                    <a:pt x="29" y="184"/>
                  </a:lnTo>
                  <a:lnTo>
                    <a:pt x="33" y="178"/>
                  </a:lnTo>
                  <a:lnTo>
                    <a:pt x="34" y="173"/>
                  </a:lnTo>
                  <a:lnTo>
                    <a:pt x="38" y="167"/>
                  </a:lnTo>
                  <a:lnTo>
                    <a:pt x="40" y="161"/>
                  </a:lnTo>
                  <a:lnTo>
                    <a:pt x="44" y="156"/>
                  </a:lnTo>
                  <a:lnTo>
                    <a:pt x="48" y="148"/>
                  </a:lnTo>
                  <a:lnTo>
                    <a:pt x="50" y="142"/>
                  </a:lnTo>
                  <a:lnTo>
                    <a:pt x="53" y="135"/>
                  </a:lnTo>
                  <a:lnTo>
                    <a:pt x="59" y="131"/>
                  </a:lnTo>
                  <a:lnTo>
                    <a:pt x="63" y="123"/>
                  </a:lnTo>
                  <a:lnTo>
                    <a:pt x="67" y="118"/>
                  </a:lnTo>
                  <a:lnTo>
                    <a:pt x="71" y="112"/>
                  </a:lnTo>
                  <a:lnTo>
                    <a:pt x="76" y="106"/>
                  </a:lnTo>
                  <a:lnTo>
                    <a:pt x="80" y="100"/>
                  </a:lnTo>
                  <a:lnTo>
                    <a:pt x="86" y="93"/>
                  </a:lnTo>
                  <a:lnTo>
                    <a:pt x="91" y="87"/>
                  </a:lnTo>
                  <a:lnTo>
                    <a:pt x="97" y="81"/>
                  </a:lnTo>
                  <a:lnTo>
                    <a:pt x="101" y="76"/>
                  </a:lnTo>
                  <a:lnTo>
                    <a:pt x="107" y="72"/>
                  </a:lnTo>
                  <a:lnTo>
                    <a:pt x="112" y="66"/>
                  </a:lnTo>
                  <a:lnTo>
                    <a:pt x="120" y="60"/>
                  </a:lnTo>
                  <a:lnTo>
                    <a:pt x="126" y="55"/>
                  </a:lnTo>
                  <a:lnTo>
                    <a:pt x="131" y="49"/>
                  </a:lnTo>
                  <a:lnTo>
                    <a:pt x="137" y="43"/>
                  </a:lnTo>
                  <a:lnTo>
                    <a:pt x="145" y="40"/>
                  </a:lnTo>
                  <a:lnTo>
                    <a:pt x="152" y="34"/>
                  </a:lnTo>
                  <a:lnTo>
                    <a:pt x="158" y="30"/>
                  </a:lnTo>
                  <a:lnTo>
                    <a:pt x="167" y="26"/>
                  </a:lnTo>
                  <a:lnTo>
                    <a:pt x="175" y="22"/>
                  </a:lnTo>
                  <a:lnTo>
                    <a:pt x="183" y="19"/>
                  </a:lnTo>
                  <a:lnTo>
                    <a:pt x="190" y="15"/>
                  </a:lnTo>
                  <a:lnTo>
                    <a:pt x="200" y="11"/>
                  </a:lnTo>
                  <a:lnTo>
                    <a:pt x="207" y="9"/>
                  </a:lnTo>
                  <a:lnTo>
                    <a:pt x="217" y="7"/>
                  </a:lnTo>
                  <a:lnTo>
                    <a:pt x="226" y="3"/>
                  </a:lnTo>
                  <a:lnTo>
                    <a:pt x="236" y="2"/>
                  </a:lnTo>
                  <a:lnTo>
                    <a:pt x="245" y="0"/>
                  </a:lnTo>
                  <a:lnTo>
                    <a:pt x="316" y="53"/>
                  </a:lnTo>
                  <a:lnTo>
                    <a:pt x="316" y="53"/>
                  </a:lnTo>
                  <a:close/>
                </a:path>
              </a:pathLst>
            </a:custGeom>
            <a:solidFill>
              <a:srgbClr val="e87a63"/>
            </a:solidFill>
            <a:ln w="9525">
              <a:noFill/>
            </a:ln>
          </p:spPr>
          <p:style>
            <a:lnRef idx="0"/>
            <a:fillRef idx="0"/>
            <a:effectRef idx="0"/>
            <a:fontRef idx="minor"/>
          </p:style>
        </p:sp>
        <p:sp>
          <p:nvSpPr>
            <p:cNvPr id="237" name="Freeform 10"/>
            <p:cNvSpPr/>
            <p:nvPr/>
          </p:nvSpPr>
          <p:spPr>
            <a:xfrm>
              <a:off x="8110440" y="792000"/>
              <a:ext cx="135720" cy="245520"/>
            </a:xfrm>
            <a:custGeom>
              <a:avLst/>
              <a:gdLst/>
              <a:ahLst/>
              <a:rect l="l" t="t" r="r" b="b"/>
              <a:pathLst>
                <a:path w="171" h="310">
                  <a:moveTo>
                    <a:pt x="10" y="29"/>
                  </a:moveTo>
                  <a:lnTo>
                    <a:pt x="10" y="32"/>
                  </a:lnTo>
                  <a:lnTo>
                    <a:pt x="10" y="36"/>
                  </a:lnTo>
                  <a:lnTo>
                    <a:pt x="10" y="44"/>
                  </a:lnTo>
                  <a:lnTo>
                    <a:pt x="10" y="51"/>
                  </a:lnTo>
                  <a:lnTo>
                    <a:pt x="10" y="61"/>
                  </a:lnTo>
                  <a:lnTo>
                    <a:pt x="10" y="67"/>
                  </a:lnTo>
                  <a:lnTo>
                    <a:pt x="10" y="72"/>
                  </a:lnTo>
                  <a:lnTo>
                    <a:pt x="10" y="78"/>
                  </a:lnTo>
                  <a:lnTo>
                    <a:pt x="10" y="86"/>
                  </a:lnTo>
                  <a:lnTo>
                    <a:pt x="10" y="89"/>
                  </a:lnTo>
                  <a:lnTo>
                    <a:pt x="10" y="95"/>
                  </a:lnTo>
                  <a:lnTo>
                    <a:pt x="8" y="103"/>
                  </a:lnTo>
                  <a:lnTo>
                    <a:pt x="8" y="110"/>
                  </a:lnTo>
                  <a:lnTo>
                    <a:pt x="8" y="116"/>
                  </a:lnTo>
                  <a:lnTo>
                    <a:pt x="8" y="124"/>
                  </a:lnTo>
                  <a:lnTo>
                    <a:pt x="8" y="129"/>
                  </a:lnTo>
                  <a:lnTo>
                    <a:pt x="8" y="137"/>
                  </a:lnTo>
                  <a:lnTo>
                    <a:pt x="6" y="145"/>
                  </a:lnTo>
                  <a:lnTo>
                    <a:pt x="6" y="152"/>
                  </a:lnTo>
                  <a:lnTo>
                    <a:pt x="4" y="158"/>
                  </a:lnTo>
                  <a:lnTo>
                    <a:pt x="4" y="166"/>
                  </a:lnTo>
                  <a:lnTo>
                    <a:pt x="2" y="173"/>
                  </a:lnTo>
                  <a:lnTo>
                    <a:pt x="2" y="181"/>
                  </a:lnTo>
                  <a:lnTo>
                    <a:pt x="0" y="186"/>
                  </a:lnTo>
                  <a:lnTo>
                    <a:pt x="0" y="194"/>
                  </a:lnTo>
                  <a:lnTo>
                    <a:pt x="0" y="198"/>
                  </a:lnTo>
                  <a:lnTo>
                    <a:pt x="4" y="205"/>
                  </a:lnTo>
                  <a:lnTo>
                    <a:pt x="8" y="213"/>
                  </a:lnTo>
                  <a:lnTo>
                    <a:pt x="17" y="223"/>
                  </a:lnTo>
                  <a:lnTo>
                    <a:pt x="19" y="226"/>
                  </a:lnTo>
                  <a:lnTo>
                    <a:pt x="25" y="230"/>
                  </a:lnTo>
                  <a:lnTo>
                    <a:pt x="31" y="236"/>
                  </a:lnTo>
                  <a:lnTo>
                    <a:pt x="36" y="242"/>
                  </a:lnTo>
                  <a:lnTo>
                    <a:pt x="42" y="245"/>
                  </a:lnTo>
                  <a:lnTo>
                    <a:pt x="46" y="251"/>
                  </a:lnTo>
                  <a:lnTo>
                    <a:pt x="53" y="255"/>
                  </a:lnTo>
                  <a:lnTo>
                    <a:pt x="59" y="261"/>
                  </a:lnTo>
                  <a:lnTo>
                    <a:pt x="65" y="264"/>
                  </a:lnTo>
                  <a:lnTo>
                    <a:pt x="70" y="270"/>
                  </a:lnTo>
                  <a:lnTo>
                    <a:pt x="76" y="274"/>
                  </a:lnTo>
                  <a:lnTo>
                    <a:pt x="82" y="280"/>
                  </a:lnTo>
                  <a:lnTo>
                    <a:pt x="88" y="283"/>
                  </a:lnTo>
                  <a:lnTo>
                    <a:pt x="93" y="287"/>
                  </a:lnTo>
                  <a:lnTo>
                    <a:pt x="97" y="291"/>
                  </a:lnTo>
                  <a:lnTo>
                    <a:pt x="103" y="295"/>
                  </a:lnTo>
                  <a:lnTo>
                    <a:pt x="110" y="300"/>
                  </a:lnTo>
                  <a:lnTo>
                    <a:pt x="118" y="304"/>
                  </a:lnTo>
                  <a:lnTo>
                    <a:pt x="122" y="308"/>
                  </a:lnTo>
                  <a:lnTo>
                    <a:pt x="124" y="310"/>
                  </a:lnTo>
                  <a:lnTo>
                    <a:pt x="171" y="175"/>
                  </a:lnTo>
                  <a:lnTo>
                    <a:pt x="93" y="0"/>
                  </a:lnTo>
                  <a:lnTo>
                    <a:pt x="10" y="29"/>
                  </a:lnTo>
                  <a:lnTo>
                    <a:pt x="10" y="29"/>
                  </a:lnTo>
                  <a:close/>
                </a:path>
              </a:pathLst>
            </a:custGeom>
            <a:solidFill>
              <a:srgbClr val="ff9985"/>
            </a:solidFill>
            <a:ln w="9525">
              <a:noFill/>
            </a:ln>
          </p:spPr>
          <p:style>
            <a:lnRef idx="0"/>
            <a:fillRef idx="0"/>
            <a:effectRef idx="0"/>
            <a:fontRef idx="minor"/>
          </p:style>
        </p:sp>
        <p:sp>
          <p:nvSpPr>
            <p:cNvPr id="238" name="Freeform 11"/>
            <p:cNvSpPr/>
            <p:nvPr/>
          </p:nvSpPr>
          <p:spPr>
            <a:xfrm>
              <a:off x="8150400" y="781200"/>
              <a:ext cx="148680" cy="204120"/>
            </a:xfrm>
            <a:custGeom>
              <a:avLst/>
              <a:gdLst/>
              <a:ahLst/>
              <a:rect l="l" t="t" r="r" b="b"/>
              <a:pathLst>
                <a:path w="188" h="256">
                  <a:moveTo>
                    <a:pt x="1" y="42"/>
                  </a:moveTo>
                  <a:lnTo>
                    <a:pt x="0" y="42"/>
                  </a:lnTo>
                  <a:lnTo>
                    <a:pt x="0" y="44"/>
                  </a:lnTo>
                  <a:lnTo>
                    <a:pt x="0" y="47"/>
                  </a:lnTo>
                  <a:lnTo>
                    <a:pt x="0" y="53"/>
                  </a:lnTo>
                  <a:lnTo>
                    <a:pt x="0" y="59"/>
                  </a:lnTo>
                  <a:lnTo>
                    <a:pt x="0" y="66"/>
                  </a:lnTo>
                  <a:lnTo>
                    <a:pt x="0" y="70"/>
                  </a:lnTo>
                  <a:lnTo>
                    <a:pt x="0" y="76"/>
                  </a:lnTo>
                  <a:lnTo>
                    <a:pt x="0" y="82"/>
                  </a:lnTo>
                  <a:lnTo>
                    <a:pt x="1" y="87"/>
                  </a:lnTo>
                  <a:lnTo>
                    <a:pt x="1" y="91"/>
                  </a:lnTo>
                  <a:lnTo>
                    <a:pt x="1" y="97"/>
                  </a:lnTo>
                  <a:lnTo>
                    <a:pt x="3" y="102"/>
                  </a:lnTo>
                  <a:lnTo>
                    <a:pt x="5" y="108"/>
                  </a:lnTo>
                  <a:lnTo>
                    <a:pt x="7" y="114"/>
                  </a:lnTo>
                  <a:lnTo>
                    <a:pt x="9" y="120"/>
                  </a:lnTo>
                  <a:lnTo>
                    <a:pt x="11" y="127"/>
                  </a:lnTo>
                  <a:lnTo>
                    <a:pt x="15" y="133"/>
                  </a:lnTo>
                  <a:lnTo>
                    <a:pt x="17" y="139"/>
                  </a:lnTo>
                  <a:lnTo>
                    <a:pt x="19" y="144"/>
                  </a:lnTo>
                  <a:lnTo>
                    <a:pt x="22" y="152"/>
                  </a:lnTo>
                  <a:lnTo>
                    <a:pt x="26" y="158"/>
                  </a:lnTo>
                  <a:lnTo>
                    <a:pt x="30" y="165"/>
                  </a:lnTo>
                  <a:lnTo>
                    <a:pt x="36" y="171"/>
                  </a:lnTo>
                  <a:lnTo>
                    <a:pt x="41" y="177"/>
                  </a:lnTo>
                  <a:lnTo>
                    <a:pt x="47" y="184"/>
                  </a:lnTo>
                  <a:lnTo>
                    <a:pt x="51" y="190"/>
                  </a:lnTo>
                  <a:lnTo>
                    <a:pt x="57" y="196"/>
                  </a:lnTo>
                  <a:lnTo>
                    <a:pt x="62" y="201"/>
                  </a:lnTo>
                  <a:lnTo>
                    <a:pt x="68" y="207"/>
                  </a:lnTo>
                  <a:lnTo>
                    <a:pt x="74" y="211"/>
                  </a:lnTo>
                  <a:lnTo>
                    <a:pt x="79" y="215"/>
                  </a:lnTo>
                  <a:lnTo>
                    <a:pt x="83" y="218"/>
                  </a:lnTo>
                  <a:lnTo>
                    <a:pt x="89" y="222"/>
                  </a:lnTo>
                  <a:lnTo>
                    <a:pt x="98" y="230"/>
                  </a:lnTo>
                  <a:lnTo>
                    <a:pt x="110" y="236"/>
                  </a:lnTo>
                  <a:lnTo>
                    <a:pt x="117" y="241"/>
                  </a:lnTo>
                  <a:lnTo>
                    <a:pt x="127" y="245"/>
                  </a:lnTo>
                  <a:lnTo>
                    <a:pt x="134" y="249"/>
                  </a:lnTo>
                  <a:lnTo>
                    <a:pt x="142" y="251"/>
                  </a:lnTo>
                  <a:lnTo>
                    <a:pt x="148" y="253"/>
                  </a:lnTo>
                  <a:lnTo>
                    <a:pt x="153" y="255"/>
                  </a:lnTo>
                  <a:lnTo>
                    <a:pt x="161" y="256"/>
                  </a:lnTo>
                  <a:lnTo>
                    <a:pt x="165" y="256"/>
                  </a:lnTo>
                  <a:lnTo>
                    <a:pt x="165" y="255"/>
                  </a:lnTo>
                  <a:lnTo>
                    <a:pt x="167" y="253"/>
                  </a:lnTo>
                  <a:lnTo>
                    <a:pt x="167" y="245"/>
                  </a:lnTo>
                  <a:lnTo>
                    <a:pt x="171" y="237"/>
                  </a:lnTo>
                  <a:lnTo>
                    <a:pt x="171" y="232"/>
                  </a:lnTo>
                  <a:lnTo>
                    <a:pt x="172" y="228"/>
                  </a:lnTo>
                  <a:lnTo>
                    <a:pt x="172" y="222"/>
                  </a:lnTo>
                  <a:lnTo>
                    <a:pt x="174" y="218"/>
                  </a:lnTo>
                  <a:lnTo>
                    <a:pt x="174" y="211"/>
                  </a:lnTo>
                  <a:lnTo>
                    <a:pt x="176" y="205"/>
                  </a:lnTo>
                  <a:lnTo>
                    <a:pt x="178" y="198"/>
                  </a:lnTo>
                  <a:lnTo>
                    <a:pt x="180" y="192"/>
                  </a:lnTo>
                  <a:lnTo>
                    <a:pt x="180" y="184"/>
                  </a:lnTo>
                  <a:lnTo>
                    <a:pt x="182" y="177"/>
                  </a:lnTo>
                  <a:lnTo>
                    <a:pt x="182" y="169"/>
                  </a:lnTo>
                  <a:lnTo>
                    <a:pt x="184" y="161"/>
                  </a:lnTo>
                  <a:lnTo>
                    <a:pt x="184" y="154"/>
                  </a:lnTo>
                  <a:lnTo>
                    <a:pt x="186" y="146"/>
                  </a:lnTo>
                  <a:lnTo>
                    <a:pt x="186" y="137"/>
                  </a:lnTo>
                  <a:lnTo>
                    <a:pt x="188" y="131"/>
                  </a:lnTo>
                  <a:lnTo>
                    <a:pt x="188" y="121"/>
                  </a:lnTo>
                  <a:lnTo>
                    <a:pt x="188" y="114"/>
                  </a:lnTo>
                  <a:lnTo>
                    <a:pt x="188" y="104"/>
                  </a:lnTo>
                  <a:lnTo>
                    <a:pt x="188" y="97"/>
                  </a:lnTo>
                  <a:lnTo>
                    <a:pt x="188" y="89"/>
                  </a:lnTo>
                  <a:lnTo>
                    <a:pt x="188" y="82"/>
                  </a:lnTo>
                  <a:lnTo>
                    <a:pt x="186" y="74"/>
                  </a:lnTo>
                  <a:lnTo>
                    <a:pt x="186" y="66"/>
                  </a:lnTo>
                  <a:lnTo>
                    <a:pt x="74" y="0"/>
                  </a:lnTo>
                  <a:lnTo>
                    <a:pt x="1" y="42"/>
                  </a:lnTo>
                  <a:lnTo>
                    <a:pt x="1" y="42"/>
                  </a:lnTo>
                  <a:close/>
                </a:path>
              </a:pathLst>
            </a:custGeom>
            <a:solidFill>
              <a:srgbClr val="ffbf8a"/>
            </a:solidFill>
            <a:ln w="9525">
              <a:noFill/>
            </a:ln>
          </p:spPr>
          <p:style>
            <a:lnRef idx="0"/>
            <a:fillRef idx="0"/>
            <a:effectRef idx="0"/>
            <a:fontRef idx="minor"/>
          </p:style>
        </p:sp>
        <p:sp>
          <p:nvSpPr>
            <p:cNvPr id="239" name="Freeform 12"/>
            <p:cNvSpPr/>
            <p:nvPr/>
          </p:nvSpPr>
          <p:spPr>
            <a:xfrm>
              <a:off x="8113680" y="727200"/>
              <a:ext cx="189720" cy="105480"/>
            </a:xfrm>
            <a:custGeom>
              <a:avLst/>
              <a:gdLst/>
              <a:ahLst/>
              <a:rect l="l" t="t" r="r" b="b"/>
              <a:pathLst>
                <a:path w="239" h="133">
                  <a:moveTo>
                    <a:pt x="205" y="133"/>
                  </a:moveTo>
                  <a:lnTo>
                    <a:pt x="239" y="107"/>
                  </a:lnTo>
                  <a:lnTo>
                    <a:pt x="239" y="107"/>
                  </a:lnTo>
                  <a:lnTo>
                    <a:pt x="239" y="103"/>
                  </a:lnTo>
                  <a:lnTo>
                    <a:pt x="237" y="99"/>
                  </a:lnTo>
                  <a:lnTo>
                    <a:pt x="236" y="94"/>
                  </a:lnTo>
                  <a:lnTo>
                    <a:pt x="232" y="86"/>
                  </a:lnTo>
                  <a:lnTo>
                    <a:pt x="230" y="78"/>
                  </a:lnTo>
                  <a:lnTo>
                    <a:pt x="226" y="69"/>
                  </a:lnTo>
                  <a:lnTo>
                    <a:pt x="220" y="61"/>
                  </a:lnTo>
                  <a:lnTo>
                    <a:pt x="215" y="50"/>
                  </a:lnTo>
                  <a:lnTo>
                    <a:pt x="209" y="42"/>
                  </a:lnTo>
                  <a:lnTo>
                    <a:pt x="199" y="33"/>
                  </a:lnTo>
                  <a:lnTo>
                    <a:pt x="190" y="25"/>
                  </a:lnTo>
                  <a:lnTo>
                    <a:pt x="186" y="21"/>
                  </a:lnTo>
                  <a:lnTo>
                    <a:pt x="180" y="18"/>
                  </a:lnTo>
                  <a:lnTo>
                    <a:pt x="173" y="16"/>
                  </a:lnTo>
                  <a:lnTo>
                    <a:pt x="167" y="12"/>
                  </a:lnTo>
                  <a:lnTo>
                    <a:pt x="161" y="10"/>
                  </a:lnTo>
                  <a:lnTo>
                    <a:pt x="154" y="6"/>
                  </a:lnTo>
                  <a:lnTo>
                    <a:pt x="146" y="4"/>
                  </a:lnTo>
                  <a:lnTo>
                    <a:pt x="141" y="4"/>
                  </a:lnTo>
                  <a:lnTo>
                    <a:pt x="133" y="0"/>
                  </a:lnTo>
                  <a:lnTo>
                    <a:pt x="123" y="0"/>
                  </a:lnTo>
                  <a:lnTo>
                    <a:pt x="116" y="0"/>
                  </a:lnTo>
                  <a:lnTo>
                    <a:pt x="110" y="0"/>
                  </a:lnTo>
                  <a:lnTo>
                    <a:pt x="101" y="0"/>
                  </a:lnTo>
                  <a:lnTo>
                    <a:pt x="95" y="2"/>
                  </a:lnTo>
                  <a:lnTo>
                    <a:pt x="89" y="4"/>
                  </a:lnTo>
                  <a:lnTo>
                    <a:pt x="84" y="6"/>
                  </a:lnTo>
                  <a:lnTo>
                    <a:pt x="76" y="8"/>
                  </a:lnTo>
                  <a:lnTo>
                    <a:pt x="70" y="12"/>
                  </a:lnTo>
                  <a:lnTo>
                    <a:pt x="65" y="14"/>
                  </a:lnTo>
                  <a:lnTo>
                    <a:pt x="61" y="18"/>
                  </a:lnTo>
                  <a:lnTo>
                    <a:pt x="55" y="19"/>
                  </a:lnTo>
                  <a:lnTo>
                    <a:pt x="49" y="25"/>
                  </a:lnTo>
                  <a:lnTo>
                    <a:pt x="46" y="29"/>
                  </a:lnTo>
                  <a:lnTo>
                    <a:pt x="42" y="35"/>
                  </a:lnTo>
                  <a:lnTo>
                    <a:pt x="32" y="42"/>
                  </a:lnTo>
                  <a:lnTo>
                    <a:pt x="25" y="52"/>
                  </a:lnTo>
                  <a:lnTo>
                    <a:pt x="21" y="57"/>
                  </a:lnTo>
                  <a:lnTo>
                    <a:pt x="19" y="63"/>
                  </a:lnTo>
                  <a:lnTo>
                    <a:pt x="15" y="69"/>
                  </a:lnTo>
                  <a:lnTo>
                    <a:pt x="13" y="75"/>
                  </a:lnTo>
                  <a:lnTo>
                    <a:pt x="11" y="78"/>
                  </a:lnTo>
                  <a:lnTo>
                    <a:pt x="9" y="84"/>
                  </a:lnTo>
                  <a:lnTo>
                    <a:pt x="6" y="90"/>
                  </a:lnTo>
                  <a:lnTo>
                    <a:pt x="6" y="95"/>
                  </a:lnTo>
                  <a:lnTo>
                    <a:pt x="2" y="101"/>
                  </a:lnTo>
                  <a:lnTo>
                    <a:pt x="2" y="107"/>
                  </a:lnTo>
                  <a:lnTo>
                    <a:pt x="0" y="113"/>
                  </a:lnTo>
                  <a:lnTo>
                    <a:pt x="0" y="118"/>
                  </a:lnTo>
                  <a:lnTo>
                    <a:pt x="85" y="126"/>
                  </a:lnTo>
                  <a:lnTo>
                    <a:pt x="205" y="133"/>
                  </a:lnTo>
                  <a:lnTo>
                    <a:pt x="205" y="133"/>
                  </a:lnTo>
                  <a:close/>
                </a:path>
              </a:pathLst>
            </a:custGeom>
            <a:solidFill>
              <a:srgbClr val="660099"/>
            </a:solidFill>
            <a:ln w="9525">
              <a:noFill/>
            </a:ln>
          </p:spPr>
          <p:style>
            <a:lnRef idx="0"/>
            <a:fillRef idx="0"/>
            <a:effectRef idx="0"/>
            <a:fontRef idx="minor"/>
          </p:style>
        </p:sp>
        <p:sp>
          <p:nvSpPr>
            <p:cNvPr id="240" name="Freeform 13"/>
            <p:cNvSpPr/>
            <p:nvPr/>
          </p:nvSpPr>
          <p:spPr>
            <a:xfrm>
              <a:off x="8158320" y="797040"/>
              <a:ext cx="234360" cy="56520"/>
            </a:xfrm>
            <a:custGeom>
              <a:avLst/>
              <a:gdLst/>
              <a:ahLst/>
              <a:rect l="l" t="t" r="r" b="b"/>
              <a:pathLst>
                <a:path w="296" h="72">
                  <a:moveTo>
                    <a:pt x="0" y="38"/>
                  </a:moveTo>
                  <a:lnTo>
                    <a:pt x="4" y="38"/>
                  </a:lnTo>
                  <a:lnTo>
                    <a:pt x="8" y="38"/>
                  </a:lnTo>
                  <a:lnTo>
                    <a:pt x="15" y="40"/>
                  </a:lnTo>
                  <a:lnTo>
                    <a:pt x="21" y="40"/>
                  </a:lnTo>
                  <a:lnTo>
                    <a:pt x="30" y="42"/>
                  </a:lnTo>
                  <a:lnTo>
                    <a:pt x="36" y="42"/>
                  </a:lnTo>
                  <a:lnTo>
                    <a:pt x="42" y="44"/>
                  </a:lnTo>
                  <a:lnTo>
                    <a:pt x="48" y="44"/>
                  </a:lnTo>
                  <a:lnTo>
                    <a:pt x="53" y="45"/>
                  </a:lnTo>
                  <a:lnTo>
                    <a:pt x="59" y="45"/>
                  </a:lnTo>
                  <a:lnTo>
                    <a:pt x="65" y="47"/>
                  </a:lnTo>
                  <a:lnTo>
                    <a:pt x="72" y="47"/>
                  </a:lnTo>
                  <a:lnTo>
                    <a:pt x="78" y="47"/>
                  </a:lnTo>
                  <a:lnTo>
                    <a:pt x="86" y="49"/>
                  </a:lnTo>
                  <a:lnTo>
                    <a:pt x="93" y="51"/>
                  </a:lnTo>
                  <a:lnTo>
                    <a:pt x="99" y="51"/>
                  </a:lnTo>
                  <a:lnTo>
                    <a:pt x="106" y="53"/>
                  </a:lnTo>
                  <a:lnTo>
                    <a:pt x="114" y="53"/>
                  </a:lnTo>
                  <a:lnTo>
                    <a:pt x="122" y="55"/>
                  </a:lnTo>
                  <a:lnTo>
                    <a:pt x="129" y="55"/>
                  </a:lnTo>
                  <a:lnTo>
                    <a:pt x="137" y="57"/>
                  </a:lnTo>
                  <a:lnTo>
                    <a:pt x="144" y="57"/>
                  </a:lnTo>
                  <a:lnTo>
                    <a:pt x="152" y="59"/>
                  </a:lnTo>
                  <a:lnTo>
                    <a:pt x="160" y="61"/>
                  </a:lnTo>
                  <a:lnTo>
                    <a:pt x="167" y="63"/>
                  </a:lnTo>
                  <a:lnTo>
                    <a:pt x="175" y="63"/>
                  </a:lnTo>
                  <a:lnTo>
                    <a:pt x="182" y="63"/>
                  </a:lnTo>
                  <a:lnTo>
                    <a:pt x="190" y="64"/>
                  </a:lnTo>
                  <a:lnTo>
                    <a:pt x="196" y="64"/>
                  </a:lnTo>
                  <a:lnTo>
                    <a:pt x="203" y="66"/>
                  </a:lnTo>
                  <a:lnTo>
                    <a:pt x="211" y="66"/>
                  </a:lnTo>
                  <a:lnTo>
                    <a:pt x="217" y="68"/>
                  </a:lnTo>
                  <a:lnTo>
                    <a:pt x="224" y="68"/>
                  </a:lnTo>
                  <a:lnTo>
                    <a:pt x="230" y="68"/>
                  </a:lnTo>
                  <a:lnTo>
                    <a:pt x="238" y="70"/>
                  </a:lnTo>
                  <a:lnTo>
                    <a:pt x="243" y="70"/>
                  </a:lnTo>
                  <a:lnTo>
                    <a:pt x="249" y="70"/>
                  </a:lnTo>
                  <a:lnTo>
                    <a:pt x="255" y="70"/>
                  </a:lnTo>
                  <a:lnTo>
                    <a:pt x="260" y="72"/>
                  </a:lnTo>
                  <a:lnTo>
                    <a:pt x="264" y="72"/>
                  </a:lnTo>
                  <a:lnTo>
                    <a:pt x="270" y="72"/>
                  </a:lnTo>
                  <a:lnTo>
                    <a:pt x="277" y="72"/>
                  </a:lnTo>
                  <a:lnTo>
                    <a:pt x="285" y="72"/>
                  </a:lnTo>
                  <a:lnTo>
                    <a:pt x="289" y="70"/>
                  </a:lnTo>
                  <a:lnTo>
                    <a:pt x="295" y="70"/>
                  </a:lnTo>
                  <a:lnTo>
                    <a:pt x="295" y="68"/>
                  </a:lnTo>
                  <a:lnTo>
                    <a:pt x="296" y="66"/>
                  </a:lnTo>
                  <a:lnTo>
                    <a:pt x="293" y="63"/>
                  </a:lnTo>
                  <a:lnTo>
                    <a:pt x="289" y="61"/>
                  </a:lnTo>
                  <a:lnTo>
                    <a:pt x="283" y="57"/>
                  </a:lnTo>
                  <a:lnTo>
                    <a:pt x="277" y="53"/>
                  </a:lnTo>
                  <a:lnTo>
                    <a:pt x="272" y="51"/>
                  </a:lnTo>
                  <a:lnTo>
                    <a:pt x="266" y="47"/>
                  </a:lnTo>
                  <a:lnTo>
                    <a:pt x="260" y="44"/>
                  </a:lnTo>
                  <a:lnTo>
                    <a:pt x="255" y="42"/>
                  </a:lnTo>
                  <a:lnTo>
                    <a:pt x="251" y="38"/>
                  </a:lnTo>
                  <a:lnTo>
                    <a:pt x="245" y="36"/>
                  </a:lnTo>
                  <a:lnTo>
                    <a:pt x="239" y="32"/>
                  </a:lnTo>
                  <a:lnTo>
                    <a:pt x="234" y="30"/>
                  </a:lnTo>
                  <a:lnTo>
                    <a:pt x="230" y="26"/>
                  </a:lnTo>
                  <a:lnTo>
                    <a:pt x="226" y="25"/>
                  </a:lnTo>
                  <a:lnTo>
                    <a:pt x="217" y="19"/>
                  </a:lnTo>
                  <a:lnTo>
                    <a:pt x="209" y="17"/>
                  </a:lnTo>
                  <a:lnTo>
                    <a:pt x="201" y="13"/>
                  </a:lnTo>
                  <a:lnTo>
                    <a:pt x="196" y="9"/>
                  </a:lnTo>
                  <a:lnTo>
                    <a:pt x="190" y="6"/>
                  </a:lnTo>
                  <a:lnTo>
                    <a:pt x="186" y="4"/>
                  </a:lnTo>
                  <a:lnTo>
                    <a:pt x="179" y="0"/>
                  </a:lnTo>
                  <a:lnTo>
                    <a:pt x="177" y="0"/>
                  </a:lnTo>
                  <a:lnTo>
                    <a:pt x="177" y="0"/>
                  </a:lnTo>
                  <a:lnTo>
                    <a:pt x="173" y="2"/>
                  </a:lnTo>
                  <a:lnTo>
                    <a:pt x="169" y="6"/>
                  </a:lnTo>
                  <a:lnTo>
                    <a:pt x="163" y="9"/>
                  </a:lnTo>
                  <a:lnTo>
                    <a:pt x="158" y="11"/>
                  </a:lnTo>
                  <a:lnTo>
                    <a:pt x="152" y="13"/>
                  </a:lnTo>
                  <a:lnTo>
                    <a:pt x="144" y="15"/>
                  </a:lnTo>
                  <a:lnTo>
                    <a:pt x="137" y="17"/>
                  </a:lnTo>
                  <a:lnTo>
                    <a:pt x="133" y="17"/>
                  </a:lnTo>
                  <a:lnTo>
                    <a:pt x="129" y="17"/>
                  </a:lnTo>
                  <a:lnTo>
                    <a:pt x="124" y="19"/>
                  </a:lnTo>
                  <a:lnTo>
                    <a:pt x="118" y="19"/>
                  </a:lnTo>
                  <a:lnTo>
                    <a:pt x="112" y="19"/>
                  </a:lnTo>
                  <a:lnTo>
                    <a:pt x="106" y="21"/>
                  </a:lnTo>
                  <a:lnTo>
                    <a:pt x="103" y="21"/>
                  </a:lnTo>
                  <a:lnTo>
                    <a:pt x="97" y="23"/>
                  </a:lnTo>
                  <a:lnTo>
                    <a:pt x="89" y="23"/>
                  </a:lnTo>
                  <a:lnTo>
                    <a:pt x="82" y="23"/>
                  </a:lnTo>
                  <a:lnTo>
                    <a:pt x="78" y="23"/>
                  </a:lnTo>
                  <a:lnTo>
                    <a:pt x="72" y="25"/>
                  </a:lnTo>
                  <a:lnTo>
                    <a:pt x="67" y="25"/>
                  </a:lnTo>
                  <a:lnTo>
                    <a:pt x="61" y="25"/>
                  </a:lnTo>
                  <a:lnTo>
                    <a:pt x="55" y="26"/>
                  </a:lnTo>
                  <a:lnTo>
                    <a:pt x="51" y="26"/>
                  </a:lnTo>
                  <a:lnTo>
                    <a:pt x="44" y="26"/>
                  </a:lnTo>
                  <a:lnTo>
                    <a:pt x="36" y="28"/>
                  </a:lnTo>
                  <a:lnTo>
                    <a:pt x="29" y="30"/>
                  </a:lnTo>
                  <a:lnTo>
                    <a:pt x="23" y="32"/>
                  </a:lnTo>
                  <a:lnTo>
                    <a:pt x="17" y="32"/>
                  </a:lnTo>
                  <a:lnTo>
                    <a:pt x="11" y="34"/>
                  </a:lnTo>
                  <a:lnTo>
                    <a:pt x="8" y="34"/>
                  </a:lnTo>
                  <a:lnTo>
                    <a:pt x="6" y="36"/>
                  </a:lnTo>
                  <a:lnTo>
                    <a:pt x="2" y="36"/>
                  </a:lnTo>
                  <a:lnTo>
                    <a:pt x="0" y="38"/>
                  </a:lnTo>
                  <a:lnTo>
                    <a:pt x="0" y="38"/>
                  </a:lnTo>
                  <a:close/>
                </a:path>
              </a:pathLst>
            </a:custGeom>
            <a:solidFill>
              <a:srgbClr val="990066"/>
            </a:solidFill>
            <a:ln w="9525">
              <a:noFill/>
            </a:ln>
          </p:spPr>
          <p:style>
            <a:lnRef idx="0"/>
            <a:fillRef idx="0"/>
            <a:effectRef idx="0"/>
            <a:fontRef idx="minor"/>
          </p:style>
        </p:sp>
        <p:sp>
          <p:nvSpPr>
            <p:cNvPr id="241" name="Freeform 14"/>
            <p:cNvSpPr/>
            <p:nvPr/>
          </p:nvSpPr>
          <p:spPr>
            <a:xfrm>
              <a:off x="7746840" y="928800"/>
              <a:ext cx="534240" cy="548640"/>
            </a:xfrm>
            <a:custGeom>
              <a:avLst/>
              <a:gdLst/>
              <a:ahLst/>
              <a:rect l="l" t="t" r="r" b="b"/>
              <a:pathLst>
                <a:path w="675" h="694">
                  <a:moveTo>
                    <a:pt x="166" y="694"/>
                  </a:moveTo>
                  <a:lnTo>
                    <a:pt x="259" y="561"/>
                  </a:lnTo>
                  <a:lnTo>
                    <a:pt x="587" y="196"/>
                  </a:lnTo>
                  <a:lnTo>
                    <a:pt x="675" y="192"/>
                  </a:lnTo>
                  <a:lnTo>
                    <a:pt x="673" y="188"/>
                  </a:lnTo>
                  <a:lnTo>
                    <a:pt x="667" y="183"/>
                  </a:lnTo>
                  <a:lnTo>
                    <a:pt x="663" y="177"/>
                  </a:lnTo>
                  <a:lnTo>
                    <a:pt x="660" y="171"/>
                  </a:lnTo>
                  <a:lnTo>
                    <a:pt x="654" y="166"/>
                  </a:lnTo>
                  <a:lnTo>
                    <a:pt x="650" y="160"/>
                  </a:lnTo>
                  <a:lnTo>
                    <a:pt x="644" y="150"/>
                  </a:lnTo>
                  <a:lnTo>
                    <a:pt x="637" y="143"/>
                  </a:lnTo>
                  <a:lnTo>
                    <a:pt x="629" y="133"/>
                  </a:lnTo>
                  <a:lnTo>
                    <a:pt x="623" y="126"/>
                  </a:lnTo>
                  <a:lnTo>
                    <a:pt x="614" y="116"/>
                  </a:lnTo>
                  <a:lnTo>
                    <a:pt x="606" y="109"/>
                  </a:lnTo>
                  <a:lnTo>
                    <a:pt x="597" y="99"/>
                  </a:lnTo>
                  <a:lnTo>
                    <a:pt x="589" y="91"/>
                  </a:lnTo>
                  <a:lnTo>
                    <a:pt x="584" y="86"/>
                  </a:lnTo>
                  <a:lnTo>
                    <a:pt x="578" y="80"/>
                  </a:lnTo>
                  <a:lnTo>
                    <a:pt x="572" y="76"/>
                  </a:lnTo>
                  <a:lnTo>
                    <a:pt x="568" y="71"/>
                  </a:lnTo>
                  <a:lnTo>
                    <a:pt x="563" y="67"/>
                  </a:lnTo>
                  <a:lnTo>
                    <a:pt x="557" y="63"/>
                  </a:lnTo>
                  <a:lnTo>
                    <a:pt x="551" y="57"/>
                  </a:lnTo>
                  <a:lnTo>
                    <a:pt x="547" y="53"/>
                  </a:lnTo>
                  <a:lnTo>
                    <a:pt x="540" y="50"/>
                  </a:lnTo>
                  <a:lnTo>
                    <a:pt x="534" y="46"/>
                  </a:lnTo>
                  <a:lnTo>
                    <a:pt x="530" y="40"/>
                  </a:lnTo>
                  <a:lnTo>
                    <a:pt x="525" y="38"/>
                  </a:lnTo>
                  <a:lnTo>
                    <a:pt x="519" y="34"/>
                  </a:lnTo>
                  <a:lnTo>
                    <a:pt x="513" y="31"/>
                  </a:lnTo>
                  <a:lnTo>
                    <a:pt x="508" y="27"/>
                  </a:lnTo>
                  <a:lnTo>
                    <a:pt x="502" y="25"/>
                  </a:lnTo>
                  <a:lnTo>
                    <a:pt x="496" y="21"/>
                  </a:lnTo>
                  <a:lnTo>
                    <a:pt x="490" y="17"/>
                  </a:lnTo>
                  <a:lnTo>
                    <a:pt x="483" y="15"/>
                  </a:lnTo>
                  <a:lnTo>
                    <a:pt x="477" y="12"/>
                  </a:lnTo>
                  <a:lnTo>
                    <a:pt x="471" y="10"/>
                  </a:lnTo>
                  <a:lnTo>
                    <a:pt x="466" y="8"/>
                  </a:lnTo>
                  <a:lnTo>
                    <a:pt x="460" y="6"/>
                  </a:lnTo>
                  <a:lnTo>
                    <a:pt x="454" y="6"/>
                  </a:lnTo>
                  <a:lnTo>
                    <a:pt x="449" y="4"/>
                  </a:lnTo>
                  <a:lnTo>
                    <a:pt x="443" y="2"/>
                  </a:lnTo>
                  <a:lnTo>
                    <a:pt x="437" y="0"/>
                  </a:lnTo>
                  <a:lnTo>
                    <a:pt x="432" y="0"/>
                  </a:lnTo>
                  <a:lnTo>
                    <a:pt x="424" y="0"/>
                  </a:lnTo>
                  <a:lnTo>
                    <a:pt x="418" y="0"/>
                  </a:lnTo>
                  <a:lnTo>
                    <a:pt x="414" y="0"/>
                  </a:lnTo>
                  <a:lnTo>
                    <a:pt x="409" y="2"/>
                  </a:lnTo>
                  <a:lnTo>
                    <a:pt x="401" y="2"/>
                  </a:lnTo>
                  <a:lnTo>
                    <a:pt x="395" y="6"/>
                  </a:lnTo>
                  <a:lnTo>
                    <a:pt x="388" y="8"/>
                  </a:lnTo>
                  <a:lnTo>
                    <a:pt x="382" y="10"/>
                  </a:lnTo>
                  <a:lnTo>
                    <a:pt x="375" y="14"/>
                  </a:lnTo>
                  <a:lnTo>
                    <a:pt x="367" y="19"/>
                  </a:lnTo>
                  <a:lnTo>
                    <a:pt x="359" y="25"/>
                  </a:lnTo>
                  <a:lnTo>
                    <a:pt x="354" y="33"/>
                  </a:lnTo>
                  <a:lnTo>
                    <a:pt x="346" y="38"/>
                  </a:lnTo>
                  <a:lnTo>
                    <a:pt x="338" y="46"/>
                  </a:lnTo>
                  <a:lnTo>
                    <a:pt x="331" y="53"/>
                  </a:lnTo>
                  <a:lnTo>
                    <a:pt x="323" y="63"/>
                  </a:lnTo>
                  <a:lnTo>
                    <a:pt x="316" y="71"/>
                  </a:lnTo>
                  <a:lnTo>
                    <a:pt x="306" y="80"/>
                  </a:lnTo>
                  <a:lnTo>
                    <a:pt x="299" y="91"/>
                  </a:lnTo>
                  <a:lnTo>
                    <a:pt x="291" y="101"/>
                  </a:lnTo>
                  <a:lnTo>
                    <a:pt x="281" y="112"/>
                  </a:lnTo>
                  <a:lnTo>
                    <a:pt x="274" y="124"/>
                  </a:lnTo>
                  <a:lnTo>
                    <a:pt x="264" y="135"/>
                  </a:lnTo>
                  <a:lnTo>
                    <a:pt x="257" y="147"/>
                  </a:lnTo>
                  <a:lnTo>
                    <a:pt x="247" y="158"/>
                  </a:lnTo>
                  <a:lnTo>
                    <a:pt x="240" y="171"/>
                  </a:lnTo>
                  <a:lnTo>
                    <a:pt x="232" y="185"/>
                  </a:lnTo>
                  <a:lnTo>
                    <a:pt x="223" y="198"/>
                  </a:lnTo>
                  <a:lnTo>
                    <a:pt x="213" y="211"/>
                  </a:lnTo>
                  <a:lnTo>
                    <a:pt x="205" y="224"/>
                  </a:lnTo>
                  <a:lnTo>
                    <a:pt x="198" y="238"/>
                  </a:lnTo>
                  <a:lnTo>
                    <a:pt x="188" y="253"/>
                  </a:lnTo>
                  <a:lnTo>
                    <a:pt x="181" y="266"/>
                  </a:lnTo>
                  <a:lnTo>
                    <a:pt x="173" y="280"/>
                  </a:lnTo>
                  <a:lnTo>
                    <a:pt x="164" y="293"/>
                  </a:lnTo>
                  <a:lnTo>
                    <a:pt x="156" y="308"/>
                  </a:lnTo>
                  <a:lnTo>
                    <a:pt x="148" y="321"/>
                  </a:lnTo>
                  <a:lnTo>
                    <a:pt x="141" y="335"/>
                  </a:lnTo>
                  <a:lnTo>
                    <a:pt x="131" y="350"/>
                  </a:lnTo>
                  <a:lnTo>
                    <a:pt x="124" y="363"/>
                  </a:lnTo>
                  <a:lnTo>
                    <a:pt x="116" y="377"/>
                  </a:lnTo>
                  <a:lnTo>
                    <a:pt x="109" y="390"/>
                  </a:lnTo>
                  <a:lnTo>
                    <a:pt x="101" y="403"/>
                  </a:lnTo>
                  <a:lnTo>
                    <a:pt x="95" y="416"/>
                  </a:lnTo>
                  <a:lnTo>
                    <a:pt x="88" y="430"/>
                  </a:lnTo>
                  <a:lnTo>
                    <a:pt x="82" y="441"/>
                  </a:lnTo>
                  <a:lnTo>
                    <a:pt x="74" y="454"/>
                  </a:lnTo>
                  <a:lnTo>
                    <a:pt x="69" y="468"/>
                  </a:lnTo>
                  <a:lnTo>
                    <a:pt x="63" y="477"/>
                  </a:lnTo>
                  <a:lnTo>
                    <a:pt x="55" y="491"/>
                  </a:lnTo>
                  <a:lnTo>
                    <a:pt x="50" y="502"/>
                  </a:lnTo>
                  <a:lnTo>
                    <a:pt x="46" y="511"/>
                  </a:lnTo>
                  <a:lnTo>
                    <a:pt x="40" y="521"/>
                  </a:lnTo>
                  <a:lnTo>
                    <a:pt x="34" y="530"/>
                  </a:lnTo>
                  <a:lnTo>
                    <a:pt x="29" y="540"/>
                  </a:lnTo>
                  <a:lnTo>
                    <a:pt x="25" y="549"/>
                  </a:lnTo>
                  <a:lnTo>
                    <a:pt x="21" y="557"/>
                  </a:lnTo>
                  <a:lnTo>
                    <a:pt x="17" y="565"/>
                  </a:lnTo>
                  <a:lnTo>
                    <a:pt x="14" y="570"/>
                  </a:lnTo>
                  <a:lnTo>
                    <a:pt x="12" y="578"/>
                  </a:lnTo>
                  <a:lnTo>
                    <a:pt x="8" y="584"/>
                  </a:lnTo>
                  <a:lnTo>
                    <a:pt x="4" y="589"/>
                  </a:lnTo>
                  <a:lnTo>
                    <a:pt x="2" y="593"/>
                  </a:lnTo>
                  <a:lnTo>
                    <a:pt x="2" y="597"/>
                  </a:lnTo>
                  <a:lnTo>
                    <a:pt x="0" y="601"/>
                  </a:lnTo>
                  <a:lnTo>
                    <a:pt x="0" y="605"/>
                  </a:lnTo>
                  <a:lnTo>
                    <a:pt x="166" y="694"/>
                  </a:lnTo>
                  <a:lnTo>
                    <a:pt x="166" y="694"/>
                  </a:lnTo>
                  <a:close/>
                </a:path>
              </a:pathLst>
            </a:custGeom>
            <a:solidFill>
              <a:srgbClr val="4766c7"/>
            </a:solidFill>
            <a:ln w="9525">
              <a:noFill/>
            </a:ln>
          </p:spPr>
          <p:style>
            <a:lnRef idx="0"/>
            <a:fillRef idx="0"/>
            <a:effectRef idx="0"/>
            <a:fontRef idx="minor"/>
          </p:style>
        </p:sp>
        <p:sp>
          <p:nvSpPr>
            <p:cNvPr id="242" name="Freeform 15"/>
            <p:cNvSpPr/>
            <p:nvPr/>
          </p:nvSpPr>
          <p:spPr>
            <a:xfrm>
              <a:off x="7875720" y="1108080"/>
              <a:ext cx="326160" cy="340560"/>
            </a:xfrm>
            <a:custGeom>
              <a:avLst/>
              <a:gdLst/>
              <a:ahLst/>
              <a:rect l="l" t="t" r="r" b="b"/>
              <a:pathLst>
                <a:path w="412" h="432">
                  <a:moveTo>
                    <a:pt x="0" y="428"/>
                  </a:moveTo>
                  <a:lnTo>
                    <a:pt x="0" y="426"/>
                  </a:lnTo>
                  <a:lnTo>
                    <a:pt x="2" y="424"/>
                  </a:lnTo>
                  <a:lnTo>
                    <a:pt x="2" y="419"/>
                  </a:lnTo>
                  <a:lnTo>
                    <a:pt x="5" y="415"/>
                  </a:lnTo>
                  <a:lnTo>
                    <a:pt x="7" y="407"/>
                  </a:lnTo>
                  <a:lnTo>
                    <a:pt x="11" y="400"/>
                  </a:lnTo>
                  <a:lnTo>
                    <a:pt x="17" y="390"/>
                  </a:lnTo>
                  <a:lnTo>
                    <a:pt x="21" y="381"/>
                  </a:lnTo>
                  <a:lnTo>
                    <a:pt x="24" y="375"/>
                  </a:lnTo>
                  <a:lnTo>
                    <a:pt x="26" y="369"/>
                  </a:lnTo>
                  <a:lnTo>
                    <a:pt x="30" y="363"/>
                  </a:lnTo>
                  <a:lnTo>
                    <a:pt x="34" y="358"/>
                  </a:lnTo>
                  <a:lnTo>
                    <a:pt x="36" y="350"/>
                  </a:lnTo>
                  <a:lnTo>
                    <a:pt x="40" y="344"/>
                  </a:lnTo>
                  <a:lnTo>
                    <a:pt x="43" y="337"/>
                  </a:lnTo>
                  <a:lnTo>
                    <a:pt x="47" y="331"/>
                  </a:lnTo>
                  <a:lnTo>
                    <a:pt x="51" y="323"/>
                  </a:lnTo>
                  <a:lnTo>
                    <a:pt x="55" y="316"/>
                  </a:lnTo>
                  <a:lnTo>
                    <a:pt x="59" y="308"/>
                  </a:lnTo>
                  <a:lnTo>
                    <a:pt x="64" y="303"/>
                  </a:lnTo>
                  <a:lnTo>
                    <a:pt x="70" y="293"/>
                  </a:lnTo>
                  <a:lnTo>
                    <a:pt x="74" y="285"/>
                  </a:lnTo>
                  <a:lnTo>
                    <a:pt x="80" y="278"/>
                  </a:lnTo>
                  <a:lnTo>
                    <a:pt x="85" y="270"/>
                  </a:lnTo>
                  <a:lnTo>
                    <a:pt x="89" y="261"/>
                  </a:lnTo>
                  <a:lnTo>
                    <a:pt x="95" y="253"/>
                  </a:lnTo>
                  <a:lnTo>
                    <a:pt x="100" y="244"/>
                  </a:lnTo>
                  <a:lnTo>
                    <a:pt x="106" y="236"/>
                  </a:lnTo>
                  <a:lnTo>
                    <a:pt x="112" y="227"/>
                  </a:lnTo>
                  <a:lnTo>
                    <a:pt x="118" y="217"/>
                  </a:lnTo>
                  <a:lnTo>
                    <a:pt x="123" y="209"/>
                  </a:lnTo>
                  <a:lnTo>
                    <a:pt x="131" y="202"/>
                  </a:lnTo>
                  <a:lnTo>
                    <a:pt x="137" y="192"/>
                  </a:lnTo>
                  <a:lnTo>
                    <a:pt x="142" y="183"/>
                  </a:lnTo>
                  <a:lnTo>
                    <a:pt x="150" y="173"/>
                  </a:lnTo>
                  <a:lnTo>
                    <a:pt x="157" y="166"/>
                  </a:lnTo>
                  <a:lnTo>
                    <a:pt x="165" y="156"/>
                  </a:lnTo>
                  <a:lnTo>
                    <a:pt x="171" y="147"/>
                  </a:lnTo>
                  <a:lnTo>
                    <a:pt x="178" y="139"/>
                  </a:lnTo>
                  <a:lnTo>
                    <a:pt x="188" y="130"/>
                  </a:lnTo>
                  <a:lnTo>
                    <a:pt x="194" y="120"/>
                  </a:lnTo>
                  <a:lnTo>
                    <a:pt x="201" y="113"/>
                  </a:lnTo>
                  <a:lnTo>
                    <a:pt x="209" y="103"/>
                  </a:lnTo>
                  <a:lnTo>
                    <a:pt x="218" y="94"/>
                  </a:lnTo>
                  <a:lnTo>
                    <a:pt x="226" y="86"/>
                  </a:lnTo>
                  <a:lnTo>
                    <a:pt x="233" y="78"/>
                  </a:lnTo>
                  <a:lnTo>
                    <a:pt x="243" y="69"/>
                  </a:lnTo>
                  <a:lnTo>
                    <a:pt x="252" y="61"/>
                  </a:lnTo>
                  <a:lnTo>
                    <a:pt x="260" y="54"/>
                  </a:lnTo>
                  <a:lnTo>
                    <a:pt x="268" y="44"/>
                  </a:lnTo>
                  <a:lnTo>
                    <a:pt x="277" y="36"/>
                  </a:lnTo>
                  <a:lnTo>
                    <a:pt x="287" y="29"/>
                  </a:lnTo>
                  <a:lnTo>
                    <a:pt x="296" y="21"/>
                  </a:lnTo>
                  <a:lnTo>
                    <a:pt x="306" y="14"/>
                  </a:lnTo>
                  <a:lnTo>
                    <a:pt x="315" y="6"/>
                  </a:lnTo>
                  <a:lnTo>
                    <a:pt x="327" y="0"/>
                  </a:lnTo>
                  <a:lnTo>
                    <a:pt x="412" y="120"/>
                  </a:lnTo>
                  <a:lnTo>
                    <a:pt x="53" y="432"/>
                  </a:lnTo>
                  <a:lnTo>
                    <a:pt x="0" y="428"/>
                  </a:lnTo>
                  <a:lnTo>
                    <a:pt x="0" y="428"/>
                  </a:lnTo>
                  <a:close/>
                </a:path>
              </a:pathLst>
            </a:custGeom>
            <a:solidFill>
              <a:srgbClr val="3047b0"/>
            </a:solidFill>
            <a:ln w="9525">
              <a:noFill/>
            </a:ln>
          </p:spPr>
          <p:style>
            <a:lnRef idx="0"/>
            <a:fillRef idx="0"/>
            <a:effectRef idx="0"/>
            <a:fontRef idx="minor"/>
          </p:style>
        </p:sp>
        <p:sp>
          <p:nvSpPr>
            <p:cNvPr id="243" name="Freeform 16"/>
            <p:cNvSpPr/>
            <p:nvPr/>
          </p:nvSpPr>
          <p:spPr>
            <a:xfrm>
              <a:off x="8432640" y="1074600"/>
              <a:ext cx="78480" cy="154800"/>
            </a:xfrm>
            <a:custGeom>
              <a:avLst/>
              <a:gdLst/>
              <a:ahLst/>
              <a:rect l="l" t="t" r="r" b="b"/>
              <a:pathLst>
                <a:path w="99" h="195">
                  <a:moveTo>
                    <a:pt x="24" y="195"/>
                  </a:moveTo>
                  <a:lnTo>
                    <a:pt x="99" y="135"/>
                  </a:lnTo>
                  <a:lnTo>
                    <a:pt x="97" y="41"/>
                  </a:lnTo>
                  <a:lnTo>
                    <a:pt x="24" y="0"/>
                  </a:lnTo>
                  <a:lnTo>
                    <a:pt x="36" y="74"/>
                  </a:lnTo>
                  <a:lnTo>
                    <a:pt x="0" y="91"/>
                  </a:lnTo>
                  <a:lnTo>
                    <a:pt x="51" y="152"/>
                  </a:lnTo>
                  <a:lnTo>
                    <a:pt x="24" y="195"/>
                  </a:lnTo>
                  <a:lnTo>
                    <a:pt x="24" y="195"/>
                  </a:lnTo>
                  <a:close/>
                </a:path>
              </a:pathLst>
            </a:custGeom>
            <a:solidFill>
              <a:srgbClr val="e87a63"/>
            </a:solidFill>
            <a:ln w="9525">
              <a:noFill/>
            </a:ln>
          </p:spPr>
          <p:style>
            <a:lnRef idx="0"/>
            <a:fillRef idx="0"/>
            <a:effectRef idx="0"/>
            <a:fontRef idx="minor"/>
          </p:style>
        </p:sp>
        <p:sp>
          <p:nvSpPr>
            <p:cNvPr id="244" name="Freeform 17"/>
            <p:cNvSpPr/>
            <p:nvPr/>
          </p:nvSpPr>
          <p:spPr>
            <a:xfrm>
              <a:off x="8350200" y="1179360"/>
              <a:ext cx="161280" cy="207360"/>
            </a:xfrm>
            <a:custGeom>
              <a:avLst/>
              <a:gdLst/>
              <a:ahLst/>
              <a:rect l="l" t="t" r="r" b="b"/>
              <a:pathLst>
                <a:path w="204" h="262">
                  <a:moveTo>
                    <a:pt x="27" y="173"/>
                  </a:moveTo>
                  <a:lnTo>
                    <a:pt x="105" y="262"/>
                  </a:lnTo>
                  <a:lnTo>
                    <a:pt x="204" y="0"/>
                  </a:lnTo>
                  <a:lnTo>
                    <a:pt x="202" y="0"/>
                  </a:lnTo>
                  <a:lnTo>
                    <a:pt x="198" y="0"/>
                  </a:lnTo>
                  <a:lnTo>
                    <a:pt x="190" y="0"/>
                  </a:lnTo>
                  <a:lnTo>
                    <a:pt x="185" y="2"/>
                  </a:lnTo>
                  <a:lnTo>
                    <a:pt x="179" y="2"/>
                  </a:lnTo>
                  <a:lnTo>
                    <a:pt x="173" y="3"/>
                  </a:lnTo>
                  <a:lnTo>
                    <a:pt x="167" y="3"/>
                  </a:lnTo>
                  <a:lnTo>
                    <a:pt x="162" y="7"/>
                  </a:lnTo>
                  <a:lnTo>
                    <a:pt x="154" y="9"/>
                  </a:lnTo>
                  <a:lnTo>
                    <a:pt x="148" y="11"/>
                  </a:lnTo>
                  <a:lnTo>
                    <a:pt x="141" y="13"/>
                  </a:lnTo>
                  <a:lnTo>
                    <a:pt x="135" y="17"/>
                  </a:lnTo>
                  <a:lnTo>
                    <a:pt x="128" y="21"/>
                  </a:lnTo>
                  <a:lnTo>
                    <a:pt x="120" y="22"/>
                  </a:lnTo>
                  <a:lnTo>
                    <a:pt x="110" y="26"/>
                  </a:lnTo>
                  <a:lnTo>
                    <a:pt x="103" y="32"/>
                  </a:lnTo>
                  <a:lnTo>
                    <a:pt x="95" y="36"/>
                  </a:lnTo>
                  <a:lnTo>
                    <a:pt x="86" y="41"/>
                  </a:lnTo>
                  <a:lnTo>
                    <a:pt x="78" y="47"/>
                  </a:lnTo>
                  <a:lnTo>
                    <a:pt x="71" y="55"/>
                  </a:lnTo>
                  <a:lnTo>
                    <a:pt x="61" y="60"/>
                  </a:lnTo>
                  <a:lnTo>
                    <a:pt x="52" y="66"/>
                  </a:lnTo>
                  <a:lnTo>
                    <a:pt x="42" y="74"/>
                  </a:lnTo>
                  <a:lnTo>
                    <a:pt x="34" y="83"/>
                  </a:lnTo>
                  <a:lnTo>
                    <a:pt x="25" y="91"/>
                  </a:lnTo>
                  <a:lnTo>
                    <a:pt x="17" y="100"/>
                  </a:lnTo>
                  <a:lnTo>
                    <a:pt x="12" y="104"/>
                  </a:lnTo>
                  <a:lnTo>
                    <a:pt x="10" y="110"/>
                  </a:lnTo>
                  <a:lnTo>
                    <a:pt x="4" y="116"/>
                  </a:lnTo>
                  <a:lnTo>
                    <a:pt x="0" y="121"/>
                  </a:lnTo>
                  <a:lnTo>
                    <a:pt x="27" y="173"/>
                  </a:lnTo>
                  <a:lnTo>
                    <a:pt x="27" y="173"/>
                  </a:lnTo>
                  <a:close/>
                </a:path>
              </a:pathLst>
            </a:custGeom>
            <a:solidFill>
              <a:srgbClr val="ff9985"/>
            </a:solidFill>
            <a:ln w="9525">
              <a:noFill/>
            </a:ln>
          </p:spPr>
          <p:style>
            <a:lnRef idx="0"/>
            <a:fillRef idx="0"/>
            <a:effectRef idx="0"/>
            <a:fontRef idx="minor"/>
          </p:style>
        </p:sp>
        <p:sp>
          <p:nvSpPr>
            <p:cNvPr id="245" name="Freeform 18"/>
            <p:cNvSpPr/>
            <p:nvPr/>
          </p:nvSpPr>
          <p:spPr>
            <a:xfrm>
              <a:off x="8151840" y="1085760"/>
              <a:ext cx="280440" cy="300960"/>
            </a:xfrm>
            <a:custGeom>
              <a:avLst/>
              <a:gdLst/>
              <a:ahLst/>
              <a:rect l="l" t="t" r="r" b="b"/>
              <a:pathLst>
                <a:path w="356" h="378">
                  <a:moveTo>
                    <a:pt x="0" y="17"/>
                  </a:moveTo>
                  <a:lnTo>
                    <a:pt x="145" y="0"/>
                  </a:lnTo>
                  <a:lnTo>
                    <a:pt x="219" y="49"/>
                  </a:lnTo>
                  <a:lnTo>
                    <a:pt x="219" y="51"/>
                  </a:lnTo>
                  <a:lnTo>
                    <a:pt x="223" y="59"/>
                  </a:lnTo>
                  <a:lnTo>
                    <a:pt x="227" y="64"/>
                  </a:lnTo>
                  <a:lnTo>
                    <a:pt x="228" y="72"/>
                  </a:lnTo>
                  <a:lnTo>
                    <a:pt x="232" y="80"/>
                  </a:lnTo>
                  <a:lnTo>
                    <a:pt x="238" y="87"/>
                  </a:lnTo>
                  <a:lnTo>
                    <a:pt x="240" y="91"/>
                  </a:lnTo>
                  <a:lnTo>
                    <a:pt x="242" y="97"/>
                  </a:lnTo>
                  <a:lnTo>
                    <a:pt x="244" y="102"/>
                  </a:lnTo>
                  <a:lnTo>
                    <a:pt x="246" y="108"/>
                  </a:lnTo>
                  <a:lnTo>
                    <a:pt x="249" y="114"/>
                  </a:lnTo>
                  <a:lnTo>
                    <a:pt x="251" y="118"/>
                  </a:lnTo>
                  <a:lnTo>
                    <a:pt x="255" y="125"/>
                  </a:lnTo>
                  <a:lnTo>
                    <a:pt x="257" y="131"/>
                  </a:lnTo>
                  <a:lnTo>
                    <a:pt x="261" y="137"/>
                  </a:lnTo>
                  <a:lnTo>
                    <a:pt x="263" y="142"/>
                  </a:lnTo>
                  <a:lnTo>
                    <a:pt x="265" y="150"/>
                  </a:lnTo>
                  <a:lnTo>
                    <a:pt x="268" y="156"/>
                  </a:lnTo>
                  <a:lnTo>
                    <a:pt x="272" y="163"/>
                  </a:lnTo>
                  <a:lnTo>
                    <a:pt x="276" y="171"/>
                  </a:lnTo>
                  <a:lnTo>
                    <a:pt x="278" y="177"/>
                  </a:lnTo>
                  <a:lnTo>
                    <a:pt x="282" y="184"/>
                  </a:lnTo>
                  <a:lnTo>
                    <a:pt x="285" y="190"/>
                  </a:lnTo>
                  <a:lnTo>
                    <a:pt x="287" y="197"/>
                  </a:lnTo>
                  <a:lnTo>
                    <a:pt x="291" y="203"/>
                  </a:lnTo>
                  <a:lnTo>
                    <a:pt x="293" y="211"/>
                  </a:lnTo>
                  <a:lnTo>
                    <a:pt x="297" y="216"/>
                  </a:lnTo>
                  <a:lnTo>
                    <a:pt x="299" y="224"/>
                  </a:lnTo>
                  <a:lnTo>
                    <a:pt x="303" y="232"/>
                  </a:lnTo>
                  <a:lnTo>
                    <a:pt x="306" y="239"/>
                  </a:lnTo>
                  <a:lnTo>
                    <a:pt x="308" y="245"/>
                  </a:lnTo>
                  <a:lnTo>
                    <a:pt x="312" y="253"/>
                  </a:lnTo>
                  <a:lnTo>
                    <a:pt x="314" y="258"/>
                  </a:lnTo>
                  <a:lnTo>
                    <a:pt x="318" y="266"/>
                  </a:lnTo>
                  <a:lnTo>
                    <a:pt x="320" y="273"/>
                  </a:lnTo>
                  <a:lnTo>
                    <a:pt x="322" y="279"/>
                  </a:lnTo>
                  <a:lnTo>
                    <a:pt x="325" y="287"/>
                  </a:lnTo>
                  <a:lnTo>
                    <a:pt x="329" y="294"/>
                  </a:lnTo>
                  <a:lnTo>
                    <a:pt x="331" y="300"/>
                  </a:lnTo>
                  <a:lnTo>
                    <a:pt x="333" y="306"/>
                  </a:lnTo>
                  <a:lnTo>
                    <a:pt x="335" y="311"/>
                  </a:lnTo>
                  <a:lnTo>
                    <a:pt x="337" y="317"/>
                  </a:lnTo>
                  <a:lnTo>
                    <a:pt x="339" y="323"/>
                  </a:lnTo>
                  <a:lnTo>
                    <a:pt x="341" y="329"/>
                  </a:lnTo>
                  <a:lnTo>
                    <a:pt x="342" y="334"/>
                  </a:lnTo>
                  <a:lnTo>
                    <a:pt x="346" y="340"/>
                  </a:lnTo>
                  <a:lnTo>
                    <a:pt x="346" y="346"/>
                  </a:lnTo>
                  <a:lnTo>
                    <a:pt x="348" y="351"/>
                  </a:lnTo>
                  <a:lnTo>
                    <a:pt x="350" y="355"/>
                  </a:lnTo>
                  <a:lnTo>
                    <a:pt x="352" y="361"/>
                  </a:lnTo>
                  <a:lnTo>
                    <a:pt x="354" y="368"/>
                  </a:lnTo>
                  <a:lnTo>
                    <a:pt x="356" y="378"/>
                  </a:lnTo>
                  <a:lnTo>
                    <a:pt x="354" y="378"/>
                  </a:lnTo>
                  <a:lnTo>
                    <a:pt x="352" y="376"/>
                  </a:lnTo>
                  <a:lnTo>
                    <a:pt x="350" y="374"/>
                  </a:lnTo>
                  <a:lnTo>
                    <a:pt x="344" y="372"/>
                  </a:lnTo>
                  <a:lnTo>
                    <a:pt x="339" y="370"/>
                  </a:lnTo>
                  <a:lnTo>
                    <a:pt x="331" y="367"/>
                  </a:lnTo>
                  <a:lnTo>
                    <a:pt x="322" y="363"/>
                  </a:lnTo>
                  <a:lnTo>
                    <a:pt x="314" y="361"/>
                  </a:lnTo>
                  <a:lnTo>
                    <a:pt x="308" y="357"/>
                  </a:lnTo>
                  <a:lnTo>
                    <a:pt x="303" y="355"/>
                  </a:lnTo>
                  <a:lnTo>
                    <a:pt x="297" y="351"/>
                  </a:lnTo>
                  <a:lnTo>
                    <a:pt x="293" y="349"/>
                  </a:lnTo>
                  <a:lnTo>
                    <a:pt x="287" y="348"/>
                  </a:lnTo>
                  <a:lnTo>
                    <a:pt x="282" y="344"/>
                  </a:lnTo>
                  <a:lnTo>
                    <a:pt x="274" y="342"/>
                  </a:lnTo>
                  <a:lnTo>
                    <a:pt x="268" y="340"/>
                  </a:lnTo>
                  <a:lnTo>
                    <a:pt x="261" y="336"/>
                  </a:lnTo>
                  <a:lnTo>
                    <a:pt x="255" y="334"/>
                  </a:lnTo>
                  <a:lnTo>
                    <a:pt x="249" y="330"/>
                  </a:lnTo>
                  <a:lnTo>
                    <a:pt x="242" y="327"/>
                  </a:lnTo>
                  <a:lnTo>
                    <a:pt x="234" y="323"/>
                  </a:lnTo>
                  <a:lnTo>
                    <a:pt x="228" y="321"/>
                  </a:lnTo>
                  <a:lnTo>
                    <a:pt x="223" y="317"/>
                  </a:lnTo>
                  <a:lnTo>
                    <a:pt x="215" y="313"/>
                  </a:lnTo>
                  <a:lnTo>
                    <a:pt x="208" y="310"/>
                  </a:lnTo>
                  <a:lnTo>
                    <a:pt x="200" y="306"/>
                  </a:lnTo>
                  <a:lnTo>
                    <a:pt x="192" y="302"/>
                  </a:lnTo>
                  <a:lnTo>
                    <a:pt x="185" y="298"/>
                  </a:lnTo>
                  <a:lnTo>
                    <a:pt x="177" y="294"/>
                  </a:lnTo>
                  <a:lnTo>
                    <a:pt x="171" y="291"/>
                  </a:lnTo>
                  <a:lnTo>
                    <a:pt x="164" y="287"/>
                  </a:lnTo>
                  <a:lnTo>
                    <a:pt x="156" y="283"/>
                  </a:lnTo>
                  <a:lnTo>
                    <a:pt x="147" y="277"/>
                  </a:lnTo>
                  <a:lnTo>
                    <a:pt x="141" y="273"/>
                  </a:lnTo>
                  <a:lnTo>
                    <a:pt x="133" y="270"/>
                  </a:lnTo>
                  <a:lnTo>
                    <a:pt x="126" y="266"/>
                  </a:lnTo>
                  <a:lnTo>
                    <a:pt x="118" y="262"/>
                  </a:lnTo>
                  <a:lnTo>
                    <a:pt x="111" y="258"/>
                  </a:lnTo>
                  <a:lnTo>
                    <a:pt x="105" y="253"/>
                  </a:lnTo>
                  <a:lnTo>
                    <a:pt x="97" y="249"/>
                  </a:lnTo>
                  <a:lnTo>
                    <a:pt x="90" y="243"/>
                  </a:lnTo>
                  <a:lnTo>
                    <a:pt x="82" y="241"/>
                  </a:lnTo>
                  <a:lnTo>
                    <a:pt x="76" y="235"/>
                  </a:lnTo>
                  <a:lnTo>
                    <a:pt x="69" y="232"/>
                  </a:lnTo>
                  <a:lnTo>
                    <a:pt x="61" y="226"/>
                  </a:lnTo>
                  <a:lnTo>
                    <a:pt x="56" y="222"/>
                  </a:lnTo>
                  <a:lnTo>
                    <a:pt x="50" y="216"/>
                  </a:lnTo>
                  <a:lnTo>
                    <a:pt x="44" y="213"/>
                  </a:lnTo>
                  <a:lnTo>
                    <a:pt x="37" y="209"/>
                  </a:lnTo>
                  <a:lnTo>
                    <a:pt x="31" y="205"/>
                  </a:lnTo>
                  <a:lnTo>
                    <a:pt x="25" y="199"/>
                  </a:lnTo>
                  <a:lnTo>
                    <a:pt x="19" y="196"/>
                  </a:lnTo>
                  <a:lnTo>
                    <a:pt x="14" y="192"/>
                  </a:lnTo>
                  <a:lnTo>
                    <a:pt x="8" y="186"/>
                  </a:lnTo>
                  <a:lnTo>
                    <a:pt x="4" y="182"/>
                  </a:lnTo>
                  <a:lnTo>
                    <a:pt x="0" y="178"/>
                  </a:lnTo>
                  <a:lnTo>
                    <a:pt x="0" y="17"/>
                  </a:lnTo>
                  <a:lnTo>
                    <a:pt x="0" y="17"/>
                  </a:lnTo>
                  <a:close/>
                </a:path>
              </a:pathLst>
            </a:custGeom>
            <a:solidFill>
              <a:srgbClr val="ffb387"/>
            </a:solidFill>
            <a:ln w="9525">
              <a:noFill/>
            </a:ln>
          </p:spPr>
          <p:style>
            <a:lnRef idx="0"/>
            <a:fillRef idx="0"/>
            <a:effectRef idx="0"/>
            <a:fontRef idx="minor"/>
          </p:style>
        </p:sp>
        <p:sp>
          <p:nvSpPr>
            <p:cNvPr id="246" name="Freeform 19"/>
            <p:cNvSpPr/>
            <p:nvPr/>
          </p:nvSpPr>
          <p:spPr>
            <a:xfrm>
              <a:off x="8094600" y="1008000"/>
              <a:ext cx="232560" cy="242280"/>
            </a:xfrm>
            <a:custGeom>
              <a:avLst/>
              <a:gdLst/>
              <a:ahLst/>
              <a:rect l="l" t="t" r="r" b="b"/>
              <a:pathLst>
                <a:path w="295" h="306">
                  <a:moveTo>
                    <a:pt x="114" y="306"/>
                  </a:moveTo>
                  <a:lnTo>
                    <a:pt x="114" y="304"/>
                  </a:lnTo>
                  <a:lnTo>
                    <a:pt x="114" y="298"/>
                  </a:lnTo>
                  <a:lnTo>
                    <a:pt x="118" y="291"/>
                  </a:lnTo>
                  <a:lnTo>
                    <a:pt x="122" y="283"/>
                  </a:lnTo>
                  <a:lnTo>
                    <a:pt x="124" y="277"/>
                  </a:lnTo>
                  <a:lnTo>
                    <a:pt x="126" y="272"/>
                  </a:lnTo>
                  <a:lnTo>
                    <a:pt x="128" y="266"/>
                  </a:lnTo>
                  <a:lnTo>
                    <a:pt x="131" y="260"/>
                  </a:lnTo>
                  <a:lnTo>
                    <a:pt x="135" y="253"/>
                  </a:lnTo>
                  <a:lnTo>
                    <a:pt x="139" y="247"/>
                  </a:lnTo>
                  <a:lnTo>
                    <a:pt x="145" y="241"/>
                  </a:lnTo>
                  <a:lnTo>
                    <a:pt x="150" y="236"/>
                  </a:lnTo>
                  <a:lnTo>
                    <a:pt x="154" y="228"/>
                  </a:lnTo>
                  <a:lnTo>
                    <a:pt x="160" y="220"/>
                  </a:lnTo>
                  <a:lnTo>
                    <a:pt x="166" y="215"/>
                  </a:lnTo>
                  <a:lnTo>
                    <a:pt x="173" y="207"/>
                  </a:lnTo>
                  <a:lnTo>
                    <a:pt x="179" y="201"/>
                  </a:lnTo>
                  <a:lnTo>
                    <a:pt x="186" y="194"/>
                  </a:lnTo>
                  <a:lnTo>
                    <a:pt x="194" y="188"/>
                  </a:lnTo>
                  <a:lnTo>
                    <a:pt x="204" y="184"/>
                  </a:lnTo>
                  <a:lnTo>
                    <a:pt x="213" y="177"/>
                  </a:lnTo>
                  <a:lnTo>
                    <a:pt x="223" y="171"/>
                  </a:lnTo>
                  <a:lnTo>
                    <a:pt x="226" y="169"/>
                  </a:lnTo>
                  <a:lnTo>
                    <a:pt x="232" y="167"/>
                  </a:lnTo>
                  <a:lnTo>
                    <a:pt x="238" y="165"/>
                  </a:lnTo>
                  <a:lnTo>
                    <a:pt x="243" y="163"/>
                  </a:lnTo>
                  <a:lnTo>
                    <a:pt x="249" y="160"/>
                  </a:lnTo>
                  <a:lnTo>
                    <a:pt x="255" y="158"/>
                  </a:lnTo>
                  <a:lnTo>
                    <a:pt x="261" y="156"/>
                  </a:lnTo>
                  <a:lnTo>
                    <a:pt x="268" y="156"/>
                  </a:lnTo>
                  <a:lnTo>
                    <a:pt x="274" y="154"/>
                  </a:lnTo>
                  <a:lnTo>
                    <a:pt x="280" y="152"/>
                  </a:lnTo>
                  <a:lnTo>
                    <a:pt x="287" y="152"/>
                  </a:lnTo>
                  <a:lnTo>
                    <a:pt x="295" y="152"/>
                  </a:lnTo>
                  <a:lnTo>
                    <a:pt x="291" y="148"/>
                  </a:lnTo>
                  <a:lnTo>
                    <a:pt x="287" y="141"/>
                  </a:lnTo>
                  <a:lnTo>
                    <a:pt x="283" y="135"/>
                  </a:lnTo>
                  <a:lnTo>
                    <a:pt x="280" y="129"/>
                  </a:lnTo>
                  <a:lnTo>
                    <a:pt x="274" y="122"/>
                  </a:lnTo>
                  <a:lnTo>
                    <a:pt x="270" y="116"/>
                  </a:lnTo>
                  <a:lnTo>
                    <a:pt x="262" y="108"/>
                  </a:lnTo>
                  <a:lnTo>
                    <a:pt x="255" y="99"/>
                  </a:lnTo>
                  <a:lnTo>
                    <a:pt x="247" y="91"/>
                  </a:lnTo>
                  <a:lnTo>
                    <a:pt x="242" y="84"/>
                  </a:lnTo>
                  <a:lnTo>
                    <a:pt x="232" y="74"/>
                  </a:lnTo>
                  <a:lnTo>
                    <a:pt x="224" y="65"/>
                  </a:lnTo>
                  <a:lnTo>
                    <a:pt x="215" y="57"/>
                  </a:lnTo>
                  <a:lnTo>
                    <a:pt x="207" y="49"/>
                  </a:lnTo>
                  <a:lnTo>
                    <a:pt x="202" y="44"/>
                  </a:lnTo>
                  <a:lnTo>
                    <a:pt x="196" y="40"/>
                  </a:lnTo>
                  <a:lnTo>
                    <a:pt x="190" y="36"/>
                  </a:lnTo>
                  <a:lnTo>
                    <a:pt x="186" y="32"/>
                  </a:lnTo>
                  <a:lnTo>
                    <a:pt x="181" y="28"/>
                  </a:lnTo>
                  <a:lnTo>
                    <a:pt x="177" y="25"/>
                  </a:lnTo>
                  <a:lnTo>
                    <a:pt x="171" y="23"/>
                  </a:lnTo>
                  <a:lnTo>
                    <a:pt x="166" y="19"/>
                  </a:lnTo>
                  <a:lnTo>
                    <a:pt x="160" y="17"/>
                  </a:lnTo>
                  <a:lnTo>
                    <a:pt x="154" y="13"/>
                  </a:lnTo>
                  <a:lnTo>
                    <a:pt x="150" y="11"/>
                  </a:lnTo>
                  <a:lnTo>
                    <a:pt x="145" y="9"/>
                  </a:lnTo>
                  <a:lnTo>
                    <a:pt x="139" y="6"/>
                  </a:lnTo>
                  <a:lnTo>
                    <a:pt x="133" y="6"/>
                  </a:lnTo>
                  <a:lnTo>
                    <a:pt x="128" y="4"/>
                  </a:lnTo>
                  <a:lnTo>
                    <a:pt x="124" y="4"/>
                  </a:lnTo>
                  <a:lnTo>
                    <a:pt x="118" y="2"/>
                  </a:lnTo>
                  <a:lnTo>
                    <a:pt x="112" y="0"/>
                  </a:lnTo>
                  <a:lnTo>
                    <a:pt x="107" y="0"/>
                  </a:lnTo>
                  <a:lnTo>
                    <a:pt x="101" y="2"/>
                  </a:lnTo>
                  <a:lnTo>
                    <a:pt x="95" y="2"/>
                  </a:lnTo>
                  <a:lnTo>
                    <a:pt x="90" y="2"/>
                  </a:lnTo>
                  <a:lnTo>
                    <a:pt x="84" y="2"/>
                  </a:lnTo>
                  <a:lnTo>
                    <a:pt x="80" y="6"/>
                  </a:lnTo>
                  <a:lnTo>
                    <a:pt x="74" y="8"/>
                  </a:lnTo>
                  <a:lnTo>
                    <a:pt x="69" y="9"/>
                  </a:lnTo>
                  <a:lnTo>
                    <a:pt x="63" y="13"/>
                  </a:lnTo>
                  <a:lnTo>
                    <a:pt x="57" y="17"/>
                  </a:lnTo>
                  <a:lnTo>
                    <a:pt x="52" y="19"/>
                  </a:lnTo>
                  <a:lnTo>
                    <a:pt x="48" y="25"/>
                  </a:lnTo>
                  <a:lnTo>
                    <a:pt x="42" y="30"/>
                  </a:lnTo>
                  <a:lnTo>
                    <a:pt x="38" y="34"/>
                  </a:lnTo>
                  <a:lnTo>
                    <a:pt x="33" y="40"/>
                  </a:lnTo>
                  <a:lnTo>
                    <a:pt x="27" y="46"/>
                  </a:lnTo>
                  <a:lnTo>
                    <a:pt x="23" y="51"/>
                  </a:lnTo>
                  <a:lnTo>
                    <a:pt x="19" y="57"/>
                  </a:lnTo>
                  <a:lnTo>
                    <a:pt x="15" y="61"/>
                  </a:lnTo>
                  <a:lnTo>
                    <a:pt x="12" y="68"/>
                  </a:lnTo>
                  <a:lnTo>
                    <a:pt x="10" y="74"/>
                  </a:lnTo>
                  <a:lnTo>
                    <a:pt x="8" y="80"/>
                  </a:lnTo>
                  <a:lnTo>
                    <a:pt x="6" y="85"/>
                  </a:lnTo>
                  <a:lnTo>
                    <a:pt x="4" y="91"/>
                  </a:lnTo>
                  <a:lnTo>
                    <a:pt x="2" y="97"/>
                  </a:lnTo>
                  <a:lnTo>
                    <a:pt x="2" y="104"/>
                  </a:lnTo>
                  <a:lnTo>
                    <a:pt x="0" y="110"/>
                  </a:lnTo>
                  <a:lnTo>
                    <a:pt x="0" y="116"/>
                  </a:lnTo>
                  <a:lnTo>
                    <a:pt x="0" y="122"/>
                  </a:lnTo>
                  <a:lnTo>
                    <a:pt x="2" y="129"/>
                  </a:lnTo>
                  <a:lnTo>
                    <a:pt x="2" y="135"/>
                  </a:lnTo>
                  <a:lnTo>
                    <a:pt x="2" y="141"/>
                  </a:lnTo>
                  <a:lnTo>
                    <a:pt x="2" y="146"/>
                  </a:lnTo>
                  <a:lnTo>
                    <a:pt x="4" y="152"/>
                  </a:lnTo>
                  <a:lnTo>
                    <a:pt x="4" y="158"/>
                  </a:lnTo>
                  <a:lnTo>
                    <a:pt x="6" y="163"/>
                  </a:lnTo>
                  <a:lnTo>
                    <a:pt x="8" y="169"/>
                  </a:lnTo>
                  <a:lnTo>
                    <a:pt x="10" y="177"/>
                  </a:lnTo>
                  <a:lnTo>
                    <a:pt x="12" y="182"/>
                  </a:lnTo>
                  <a:lnTo>
                    <a:pt x="14" y="186"/>
                  </a:lnTo>
                  <a:lnTo>
                    <a:pt x="17" y="192"/>
                  </a:lnTo>
                  <a:lnTo>
                    <a:pt x="19" y="200"/>
                  </a:lnTo>
                  <a:lnTo>
                    <a:pt x="23" y="205"/>
                  </a:lnTo>
                  <a:lnTo>
                    <a:pt x="25" y="211"/>
                  </a:lnTo>
                  <a:lnTo>
                    <a:pt x="29" y="217"/>
                  </a:lnTo>
                  <a:lnTo>
                    <a:pt x="33" y="220"/>
                  </a:lnTo>
                  <a:lnTo>
                    <a:pt x="38" y="230"/>
                  </a:lnTo>
                  <a:lnTo>
                    <a:pt x="44" y="241"/>
                  </a:lnTo>
                  <a:lnTo>
                    <a:pt x="50" y="249"/>
                  </a:lnTo>
                  <a:lnTo>
                    <a:pt x="57" y="258"/>
                  </a:lnTo>
                  <a:lnTo>
                    <a:pt x="63" y="266"/>
                  </a:lnTo>
                  <a:lnTo>
                    <a:pt x="71" y="274"/>
                  </a:lnTo>
                  <a:lnTo>
                    <a:pt x="76" y="279"/>
                  </a:lnTo>
                  <a:lnTo>
                    <a:pt x="84" y="287"/>
                  </a:lnTo>
                  <a:lnTo>
                    <a:pt x="90" y="293"/>
                  </a:lnTo>
                  <a:lnTo>
                    <a:pt x="95" y="296"/>
                  </a:lnTo>
                  <a:lnTo>
                    <a:pt x="99" y="300"/>
                  </a:lnTo>
                  <a:lnTo>
                    <a:pt x="103" y="304"/>
                  </a:lnTo>
                  <a:lnTo>
                    <a:pt x="110" y="306"/>
                  </a:lnTo>
                  <a:lnTo>
                    <a:pt x="114" y="306"/>
                  </a:lnTo>
                  <a:lnTo>
                    <a:pt x="114" y="306"/>
                  </a:lnTo>
                  <a:close/>
                </a:path>
              </a:pathLst>
            </a:custGeom>
            <a:solidFill>
              <a:srgbClr val="6e99e0"/>
            </a:solidFill>
            <a:ln w="9525">
              <a:noFill/>
            </a:ln>
          </p:spPr>
          <p:style>
            <a:lnRef idx="0"/>
            <a:fillRef idx="0"/>
            <a:effectRef idx="0"/>
            <a:fontRef idx="minor"/>
          </p:style>
        </p:sp>
        <p:sp>
          <p:nvSpPr>
            <p:cNvPr id="247" name="Freeform 20"/>
            <p:cNvSpPr/>
            <p:nvPr/>
          </p:nvSpPr>
          <p:spPr>
            <a:xfrm>
              <a:off x="8005680" y="2241360"/>
              <a:ext cx="227880" cy="84960"/>
            </a:xfrm>
            <a:custGeom>
              <a:avLst/>
              <a:gdLst/>
              <a:ahLst/>
              <a:rect l="l" t="t" r="r" b="b"/>
              <a:pathLst>
                <a:path w="289" h="106">
                  <a:moveTo>
                    <a:pt x="0" y="0"/>
                  </a:moveTo>
                  <a:lnTo>
                    <a:pt x="27" y="102"/>
                  </a:lnTo>
                  <a:lnTo>
                    <a:pt x="289" y="106"/>
                  </a:lnTo>
                  <a:lnTo>
                    <a:pt x="31" y="0"/>
                  </a:lnTo>
                  <a:lnTo>
                    <a:pt x="0" y="0"/>
                  </a:lnTo>
                  <a:lnTo>
                    <a:pt x="0" y="0"/>
                  </a:lnTo>
                  <a:close/>
                </a:path>
              </a:pathLst>
            </a:custGeom>
            <a:solidFill>
              <a:srgbClr val="12297d"/>
            </a:solidFill>
            <a:ln w="9525">
              <a:noFill/>
            </a:ln>
          </p:spPr>
          <p:style>
            <a:lnRef idx="0"/>
            <a:fillRef idx="0"/>
            <a:effectRef idx="0"/>
            <a:fontRef idx="minor"/>
          </p:style>
        </p:sp>
        <p:sp>
          <p:nvSpPr>
            <p:cNvPr id="248" name="Freeform 21"/>
            <p:cNvSpPr/>
            <p:nvPr/>
          </p:nvSpPr>
          <p:spPr>
            <a:xfrm>
              <a:off x="7951680" y="2147760"/>
              <a:ext cx="97560" cy="175320"/>
            </a:xfrm>
            <a:custGeom>
              <a:avLst/>
              <a:gdLst/>
              <a:ahLst/>
              <a:rect l="l" t="t" r="r" b="b"/>
              <a:pathLst>
                <a:path w="123" h="220">
                  <a:moveTo>
                    <a:pt x="119" y="0"/>
                  </a:moveTo>
                  <a:lnTo>
                    <a:pt x="123" y="64"/>
                  </a:lnTo>
                  <a:lnTo>
                    <a:pt x="93" y="220"/>
                  </a:lnTo>
                  <a:lnTo>
                    <a:pt x="91" y="218"/>
                  </a:lnTo>
                  <a:lnTo>
                    <a:pt x="89" y="216"/>
                  </a:lnTo>
                  <a:lnTo>
                    <a:pt x="83" y="213"/>
                  </a:lnTo>
                  <a:lnTo>
                    <a:pt x="79" y="209"/>
                  </a:lnTo>
                  <a:lnTo>
                    <a:pt x="72" y="201"/>
                  </a:lnTo>
                  <a:lnTo>
                    <a:pt x="66" y="194"/>
                  </a:lnTo>
                  <a:lnTo>
                    <a:pt x="59" y="184"/>
                  </a:lnTo>
                  <a:lnTo>
                    <a:pt x="51" y="175"/>
                  </a:lnTo>
                  <a:lnTo>
                    <a:pt x="45" y="169"/>
                  </a:lnTo>
                  <a:lnTo>
                    <a:pt x="41" y="163"/>
                  </a:lnTo>
                  <a:lnTo>
                    <a:pt x="38" y="158"/>
                  </a:lnTo>
                  <a:lnTo>
                    <a:pt x="34" y="152"/>
                  </a:lnTo>
                  <a:lnTo>
                    <a:pt x="28" y="144"/>
                  </a:lnTo>
                  <a:lnTo>
                    <a:pt x="24" y="137"/>
                  </a:lnTo>
                  <a:lnTo>
                    <a:pt x="21" y="131"/>
                  </a:lnTo>
                  <a:lnTo>
                    <a:pt x="19" y="125"/>
                  </a:lnTo>
                  <a:lnTo>
                    <a:pt x="15" y="118"/>
                  </a:lnTo>
                  <a:lnTo>
                    <a:pt x="11" y="110"/>
                  </a:lnTo>
                  <a:lnTo>
                    <a:pt x="9" y="102"/>
                  </a:lnTo>
                  <a:lnTo>
                    <a:pt x="5" y="95"/>
                  </a:lnTo>
                  <a:lnTo>
                    <a:pt x="3" y="85"/>
                  </a:lnTo>
                  <a:lnTo>
                    <a:pt x="2" y="78"/>
                  </a:lnTo>
                  <a:lnTo>
                    <a:pt x="0" y="70"/>
                  </a:lnTo>
                  <a:lnTo>
                    <a:pt x="0" y="61"/>
                  </a:lnTo>
                  <a:lnTo>
                    <a:pt x="119" y="0"/>
                  </a:lnTo>
                  <a:lnTo>
                    <a:pt x="119" y="0"/>
                  </a:lnTo>
                  <a:close/>
                </a:path>
              </a:pathLst>
            </a:custGeom>
            <a:solidFill>
              <a:srgbClr val="cccc9c"/>
            </a:solidFill>
            <a:ln w="9525">
              <a:noFill/>
            </a:ln>
          </p:spPr>
          <p:style>
            <a:lnRef idx="0"/>
            <a:fillRef idx="0"/>
            <a:effectRef idx="0"/>
            <a:fontRef idx="minor"/>
          </p:style>
        </p:sp>
        <p:sp>
          <p:nvSpPr>
            <p:cNvPr id="249" name="Freeform 22"/>
            <p:cNvSpPr/>
            <p:nvPr/>
          </p:nvSpPr>
          <p:spPr>
            <a:xfrm>
              <a:off x="7940520" y="1752480"/>
              <a:ext cx="219960" cy="464400"/>
            </a:xfrm>
            <a:custGeom>
              <a:avLst/>
              <a:gdLst/>
              <a:ahLst/>
              <a:rect l="l" t="t" r="r" b="b"/>
              <a:pathLst>
                <a:path w="280" h="585">
                  <a:moveTo>
                    <a:pt x="124" y="53"/>
                  </a:moveTo>
                  <a:lnTo>
                    <a:pt x="120" y="55"/>
                  </a:lnTo>
                  <a:lnTo>
                    <a:pt x="116" y="63"/>
                  </a:lnTo>
                  <a:lnTo>
                    <a:pt x="113" y="66"/>
                  </a:lnTo>
                  <a:lnTo>
                    <a:pt x="109" y="72"/>
                  </a:lnTo>
                  <a:lnTo>
                    <a:pt x="103" y="80"/>
                  </a:lnTo>
                  <a:lnTo>
                    <a:pt x="97" y="87"/>
                  </a:lnTo>
                  <a:lnTo>
                    <a:pt x="92" y="97"/>
                  </a:lnTo>
                  <a:lnTo>
                    <a:pt x="84" y="106"/>
                  </a:lnTo>
                  <a:lnTo>
                    <a:pt x="82" y="112"/>
                  </a:lnTo>
                  <a:lnTo>
                    <a:pt x="78" y="118"/>
                  </a:lnTo>
                  <a:lnTo>
                    <a:pt x="76" y="123"/>
                  </a:lnTo>
                  <a:lnTo>
                    <a:pt x="73" y="131"/>
                  </a:lnTo>
                  <a:lnTo>
                    <a:pt x="69" y="137"/>
                  </a:lnTo>
                  <a:lnTo>
                    <a:pt x="65" y="142"/>
                  </a:lnTo>
                  <a:lnTo>
                    <a:pt x="61" y="150"/>
                  </a:lnTo>
                  <a:lnTo>
                    <a:pt x="59" y="158"/>
                  </a:lnTo>
                  <a:lnTo>
                    <a:pt x="56" y="165"/>
                  </a:lnTo>
                  <a:lnTo>
                    <a:pt x="54" y="173"/>
                  </a:lnTo>
                  <a:lnTo>
                    <a:pt x="50" y="180"/>
                  </a:lnTo>
                  <a:lnTo>
                    <a:pt x="48" y="190"/>
                  </a:lnTo>
                  <a:lnTo>
                    <a:pt x="44" y="198"/>
                  </a:lnTo>
                  <a:lnTo>
                    <a:pt x="40" y="205"/>
                  </a:lnTo>
                  <a:lnTo>
                    <a:pt x="37" y="215"/>
                  </a:lnTo>
                  <a:lnTo>
                    <a:pt x="33" y="224"/>
                  </a:lnTo>
                  <a:lnTo>
                    <a:pt x="31" y="232"/>
                  </a:lnTo>
                  <a:lnTo>
                    <a:pt x="27" y="241"/>
                  </a:lnTo>
                  <a:lnTo>
                    <a:pt x="25" y="251"/>
                  </a:lnTo>
                  <a:lnTo>
                    <a:pt x="21" y="262"/>
                  </a:lnTo>
                  <a:lnTo>
                    <a:pt x="19" y="272"/>
                  </a:lnTo>
                  <a:lnTo>
                    <a:pt x="18" y="281"/>
                  </a:lnTo>
                  <a:lnTo>
                    <a:pt x="16" y="293"/>
                  </a:lnTo>
                  <a:lnTo>
                    <a:pt x="14" y="304"/>
                  </a:lnTo>
                  <a:lnTo>
                    <a:pt x="10" y="315"/>
                  </a:lnTo>
                  <a:lnTo>
                    <a:pt x="10" y="327"/>
                  </a:lnTo>
                  <a:lnTo>
                    <a:pt x="8" y="338"/>
                  </a:lnTo>
                  <a:lnTo>
                    <a:pt x="6" y="351"/>
                  </a:lnTo>
                  <a:lnTo>
                    <a:pt x="4" y="361"/>
                  </a:lnTo>
                  <a:lnTo>
                    <a:pt x="4" y="374"/>
                  </a:lnTo>
                  <a:lnTo>
                    <a:pt x="2" y="386"/>
                  </a:lnTo>
                  <a:lnTo>
                    <a:pt x="2" y="399"/>
                  </a:lnTo>
                  <a:lnTo>
                    <a:pt x="0" y="410"/>
                  </a:lnTo>
                  <a:lnTo>
                    <a:pt x="0" y="424"/>
                  </a:lnTo>
                  <a:lnTo>
                    <a:pt x="0" y="437"/>
                  </a:lnTo>
                  <a:lnTo>
                    <a:pt x="2" y="450"/>
                  </a:lnTo>
                  <a:lnTo>
                    <a:pt x="2" y="464"/>
                  </a:lnTo>
                  <a:lnTo>
                    <a:pt x="2" y="479"/>
                  </a:lnTo>
                  <a:lnTo>
                    <a:pt x="4" y="492"/>
                  </a:lnTo>
                  <a:lnTo>
                    <a:pt x="6" y="507"/>
                  </a:lnTo>
                  <a:lnTo>
                    <a:pt x="6" y="521"/>
                  </a:lnTo>
                  <a:lnTo>
                    <a:pt x="10" y="536"/>
                  </a:lnTo>
                  <a:lnTo>
                    <a:pt x="12" y="549"/>
                  </a:lnTo>
                  <a:lnTo>
                    <a:pt x="16" y="566"/>
                  </a:lnTo>
                  <a:lnTo>
                    <a:pt x="18" y="568"/>
                  </a:lnTo>
                  <a:lnTo>
                    <a:pt x="21" y="570"/>
                  </a:lnTo>
                  <a:lnTo>
                    <a:pt x="25" y="572"/>
                  </a:lnTo>
                  <a:lnTo>
                    <a:pt x="31" y="574"/>
                  </a:lnTo>
                  <a:lnTo>
                    <a:pt x="38" y="578"/>
                  </a:lnTo>
                  <a:lnTo>
                    <a:pt x="46" y="580"/>
                  </a:lnTo>
                  <a:lnTo>
                    <a:pt x="56" y="583"/>
                  </a:lnTo>
                  <a:lnTo>
                    <a:pt x="63" y="583"/>
                  </a:lnTo>
                  <a:lnTo>
                    <a:pt x="73" y="585"/>
                  </a:lnTo>
                  <a:lnTo>
                    <a:pt x="78" y="583"/>
                  </a:lnTo>
                  <a:lnTo>
                    <a:pt x="82" y="583"/>
                  </a:lnTo>
                  <a:lnTo>
                    <a:pt x="88" y="583"/>
                  </a:lnTo>
                  <a:lnTo>
                    <a:pt x="94" y="583"/>
                  </a:lnTo>
                  <a:lnTo>
                    <a:pt x="97" y="581"/>
                  </a:lnTo>
                  <a:lnTo>
                    <a:pt x="103" y="580"/>
                  </a:lnTo>
                  <a:lnTo>
                    <a:pt x="109" y="576"/>
                  </a:lnTo>
                  <a:lnTo>
                    <a:pt x="114" y="574"/>
                  </a:lnTo>
                  <a:lnTo>
                    <a:pt x="118" y="572"/>
                  </a:lnTo>
                  <a:lnTo>
                    <a:pt x="124" y="568"/>
                  </a:lnTo>
                  <a:lnTo>
                    <a:pt x="130" y="562"/>
                  </a:lnTo>
                  <a:lnTo>
                    <a:pt x="135" y="559"/>
                  </a:lnTo>
                  <a:lnTo>
                    <a:pt x="280" y="0"/>
                  </a:lnTo>
                  <a:lnTo>
                    <a:pt x="124" y="53"/>
                  </a:lnTo>
                  <a:lnTo>
                    <a:pt x="124" y="53"/>
                  </a:lnTo>
                  <a:close/>
                </a:path>
              </a:pathLst>
            </a:custGeom>
            <a:solidFill>
              <a:srgbClr val="999975"/>
            </a:solidFill>
            <a:ln w="9525">
              <a:noFill/>
            </a:ln>
          </p:spPr>
          <p:style>
            <a:lnRef idx="0"/>
            <a:fillRef idx="0"/>
            <a:effectRef idx="0"/>
            <a:fontRef idx="minor"/>
          </p:style>
        </p:sp>
        <p:sp>
          <p:nvSpPr>
            <p:cNvPr id="250" name="Freeform 23"/>
            <p:cNvSpPr/>
            <p:nvPr/>
          </p:nvSpPr>
          <p:spPr>
            <a:xfrm>
              <a:off x="7799400" y="1581120"/>
              <a:ext cx="347040" cy="234360"/>
            </a:xfrm>
            <a:custGeom>
              <a:avLst/>
              <a:gdLst/>
              <a:ahLst/>
              <a:rect l="l" t="t" r="r" b="b"/>
              <a:pathLst>
                <a:path w="437" h="297">
                  <a:moveTo>
                    <a:pt x="0" y="0"/>
                  </a:moveTo>
                  <a:lnTo>
                    <a:pt x="0" y="0"/>
                  </a:lnTo>
                  <a:lnTo>
                    <a:pt x="4" y="6"/>
                  </a:lnTo>
                  <a:lnTo>
                    <a:pt x="5" y="10"/>
                  </a:lnTo>
                  <a:lnTo>
                    <a:pt x="7" y="15"/>
                  </a:lnTo>
                  <a:lnTo>
                    <a:pt x="11" y="19"/>
                  </a:lnTo>
                  <a:lnTo>
                    <a:pt x="17" y="27"/>
                  </a:lnTo>
                  <a:lnTo>
                    <a:pt x="21" y="32"/>
                  </a:lnTo>
                  <a:lnTo>
                    <a:pt x="24" y="40"/>
                  </a:lnTo>
                  <a:lnTo>
                    <a:pt x="30" y="48"/>
                  </a:lnTo>
                  <a:lnTo>
                    <a:pt x="38" y="57"/>
                  </a:lnTo>
                  <a:lnTo>
                    <a:pt x="45" y="67"/>
                  </a:lnTo>
                  <a:lnTo>
                    <a:pt x="53" y="76"/>
                  </a:lnTo>
                  <a:lnTo>
                    <a:pt x="57" y="80"/>
                  </a:lnTo>
                  <a:lnTo>
                    <a:pt x="61" y="86"/>
                  </a:lnTo>
                  <a:lnTo>
                    <a:pt x="66" y="91"/>
                  </a:lnTo>
                  <a:lnTo>
                    <a:pt x="72" y="97"/>
                  </a:lnTo>
                  <a:lnTo>
                    <a:pt x="78" y="103"/>
                  </a:lnTo>
                  <a:lnTo>
                    <a:pt x="81" y="109"/>
                  </a:lnTo>
                  <a:lnTo>
                    <a:pt x="87" y="114"/>
                  </a:lnTo>
                  <a:lnTo>
                    <a:pt x="93" y="118"/>
                  </a:lnTo>
                  <a:lnTo>
                    <a:pt x="99" y="124"/>
                  </a:lnTo>
                  <a:lnTo>
                    <a:pt x="104" y="131"/>
                  </a:lnTo>
                  <a:lnTo>
                    <a:pt x="110" y="137"/>
                  </a:lnTo>
                  <a:lnTo>
                    <a:pt x="116" y="143"/>
                  </a:lnTo>
                  <a:lnTo>
                    <a:pt x="121" y="148"/>
                  </a:lnTo>
                  <a:lnTo>
                    <a:pt x="129" y="154"/>
                  </a:lnTo>
                  <a:lnTo>
                    <a:pt x="135" y="162"/>
                  </a:lnTo>
                  <a:lnTo>
                    <a:pt x="142" y="167"/>
                  </a:lnTo>
                  <a:lnTo>
                    <a:pt x="150" y="173"/>
                  </a:lnTo>
                  <a:lnTo>
                    <a:pt x="157" y="179"/>
                  </a:lnTo>
                  <a:lnTo>
                    <a:pt x="165" y="186"/>
                  </a:lnTo>
                  <a:lnTo>
                    <a:pt x="173" y="194"/>
                  </a:lnTo>
                  <a:lnTo>
                    <a:pt x="180" y="200"/>
                  </a:lnTo>
                  <a:lnTo>
                    <a:pt x="190" y="205"/>
                  </a:lnTo>
                  <a:lnTo>
                    <a:pt x="197" y="211"/>
                  </a:lnTo>
                  <a:lnTo>
                    <a:pt x="207" y="219"/>
                  </a:lnTo>
                  <a:lnTo>
                    <a:pt x="214" y="224"/>
                  </a:lnTo>
                  <a:lnTo>
                    <a:pt x="226" y="232"/>
                  </a:lnTo>
                  <a:lnTo>
                    <a:pt x="233" y="238"/>
                  </a:lnTo>
                  <a:lnTo>
                    <a:pt x="245" y="245"/>
                  </a:lnTo>
                  <a:lnTo>
                    <a:pt x="254" y="251"/>
                  </a:lnTo>
                  <a:lnTo>
                    <a:pt x="264" y="257"/>
                  </a:lnTo>
                  <a:lnTo>
                    <a:pt x="275" y="264"/>
                  </a:lnTo>
                  <a:lnTo>
                    <a:pt x="287" y="270"/>
                  </a:lnTo>
                  <a:lnTo>
                    <a:pt x="296" y="276"/>
                  </a:lnTo>
                  <a:lnTo>
                    <a:pt x="308" y="283"/>
                  </a:lnTo>
                  <a:lnTo>
                    <a:pt x="319" y="289"/>
                  </a:lnTo>
                  <a:lnTo>
                    <a:pt x="330" y="297"/>
                  </a:lnTo>
                  <a:lnTo>
                    <a:pt x="437" y="27"/>
                  </a:lnTo>
                  <a:lnTo>
                    <a:pt x="0" y="0"/>
                  </a:lnTo>
                  <a:lnTo>
                    <a:pt x="0" y="0"/>
                  </a:lnTo>
                  <a:close/>
                </a:path>
              </a:pathLst>
            </a:custGeom>
            <a:solidFill>
              <a:srgbClr val="b3b38a"/>
            </a:solidFill>
            <a:ln w="9525">
              <a:noFill/>
            </a:ln>
          </p:spPr>
          <p:style>
            <a:lnRef idx="0"/>
            <a:fillRef idx="0"/>
            <a:effectRef idx="0"/>
            <a:fontRef idx="minor"/>
          </p:style>
        </p:sp>
        <p:sp>
          <p:nvSpPr>
            <p:cNvPr id="251" name="Freeform 24"/>
            <p:cNvSpPr/>
            <p:nvPr/>
          </p:nvSpPr>
          <p:spPr>
            <a:xfrm>
              <a:off x="7999560" y="2012760"/>
              <a:ext cx="240480" cy="156600"/>
            </a:xfrm>
            <a:custGeom>
              <a:avLst/>
              <a:gdLst/>
              <a:ahLst/>
              <a:rect l="l" t="t" r="r" b="b"/>
              <a:pathLst>
                <a:path w="304" h="197">
                  <a:moveTo>
                    <a:pt x="53" y="0"/>
                  </a:moveTo>
                  <a:lnTo>
                    <a:pt x="55" y="2"/>
                  </a:lnTo>
                  <a:lnTo>
                    <a:pt x="58" y="4"/>
                  </a:lnTo>
                  <a:lnTo>
                    <a:pt x="64" y="7"/>
                  </a:lnTo>
                  <a:lnTo>
                    <a:pt x="68" y="11"/>
                  </a:lnTo>
                  <a:lnTo>
                    <a:pt x="76" y="17"/>
                  </a:lnTo>
                  <a:lnTo>
                    <a:pt x="83" y="23"/>
                  </a:lnTo>
                  <a:lnTo>
                    <a:pt x="95" y="30"/>
                  </a:lnTo>
                  <a:lnTo>
                    <a:pt x="98" y="32"/>
                  </a:lnTo>
                  <a:lnTo>
                    <a:pt x="102" y="36"/>
                  </a:lnTo>
                  <a:lnTo>
                    <a:pt x="108" y="40"/>
                  </a:lnTo>
                  <a:lnTo>
                    <a:pt x="114" y="43"/>
                  </a:lnTo>
                  <a:lnTo>
                    <a:pt x="119" y="47"/>
                  </a:lnTo>
                  <a:lnTo>
                    <a:pt x="125" y="51"/>
                  </a:lnTo>
                  <a:lnTo>
                    <a:pt x="131" y="55"/>
                  </a:lnTo>
                  <a:lnTo>
                    <a:pt x="136" y="59"/>
                  </a:lnTo>
                  <a:lnTo>
                    <a:pt x="142" y="62"/>
                  </a:lnTo>
                  <a:lnTo>
                    <a:pt x="148" y="68"/>
                  </a:lnTo>
                  <a:lnTo>
                    <a:pt x="155" y="72"/>
                  </a:lnTo>
                  <a:lnTo>
                    <a:pt x="161" y="78"/>
                  </a:lnTo>
                  <a:lnTo>
                    <a:pt x="167" y="81"/>
                  </a:lnTo>
                  <a:lnTo>
                    <a:pt x="172" y="87"/>
                  </a:lnTo>
                  <a:lnTo>
                    <a:pt x="180" y="91"/>
                  </a:lnTo>
                  <a:lnTo>
                    <a:pt x="186" y="97"/>
                  </a:lnTo>
                  <a:lnTo>
                    <a:pt x="191" y="100"/>
                  </a:lnTo>
                  <a:lnTo>
                    <a:pt x="197" y="104"/>
                  </a:lnTo>
                  <a:lnTo>
                    <a:pt x="203" y="110"/>
                  </a:lnTo>
                  <a:lnTo>
                    <a:pt x="209" y="114"/>
                  </a:lnTo>
                  <a:lnTo>
                    <a:pt x="214" y="118"/>
                  </a:lnTo>
                  <a:lnTo>
                    <a:pt x="220" y="123"/>
                  </a:lnTo>
                  <a:lnTo>
                    <a:pt x="226" y="127"/>
                  </a:lnTo>
                  <a:lnTo>
                    <a:pt x="233" y="131"/>
                  </a:lnTo>
                  <a:lnTo>
                    <a:pt x="237" y="135"/>
                  </a:lnTo>
                  <a:lnTo>
                    <a:pt x="243" y="140"/>
                  </a:lnTo>
                  <a:lnTo>
                    <a:pt x="248" y="144"/>
                  </a:lnTo>
                  <a:lnTo>
                    <a:pt x="254" y="148"/>
                  </a:lnTo>
                  <a:lnTo>
                    <a:pt x="264" y="156"/>
                  </a:lnTo>
                  <a:lnTo>
                    <a:pt x="273" y="163"/>
                  </a:lnTo>
                  <a:lnTo>
                    <a:pt x="281" y="171"/>
                  </a:lnTo>
                  <a:lnTo>
                    <a:pt x="286" y="177"/>
                  </a:lnTo>
                  <a:lnTo>
                    <a:pt x="292" y="182"/>
                  </a:lnTo>
                  <a:lnTo>
                    <a:pt x="298" y="186"/>
                  </a:lnTo>
                  <a:lnTo>
                    <a:pt x="304" y="194"/>
                  </a:lnTo>
                  <a:lnTo>
                    <a:pt x="304" y="197"/>
                  </a:lnTo>
                  <a:lnTo>
                    <a:pt x="300" y="196"/>
                  </a:lnTo>
                  <a:lnTo>
                    <a:pt x="296" y="196"/>
                  </a:lnTo>
                  <a:lnTo>
                    <a:pt x="290" y="194"/>
                  </a:lnTo>
                  <a:lnTo>
                    <a:pt x="283" y="194"/>
                  </a:lnTo>
                  <a:lnTo>
                    <a:pt x="273" y="190"/>
                  </a:lnTo>
                  <a:lnTo>
                    <a:pt x="266" y="188"/>
                  </a:lnTo>
                  <a:lnTo>
                    <a:pt x="262" y="186"/>
                  </a:lnTo>
                  <a:lnTo>
                    <a:pt x="256" y="184"/>
                  </a:lnTo>
                  <a:lnTo>
                    <a:pt x="250" y="184"/>
                  </a:lnTo>
                  <a:lnTo>
                    <a:pt x="247" y="182"/>
                  </a:lnTo>
                  <a:lnTo>
                    <a:pt x="241" y="180"/>
                  </a:lnTo>
                  <a:lnTo>
                    <a:pt x="235" y="178"/>
                  </a:lnTo>
                  <a:lnTo>
                    <a:pt x="228" y="177"/>
                  </a:lnTo>
                  <a:lnTo>
                    <a:pt x="222" y="175"/>
                  </a:lnTo>
                  <a:lnTo>
                    <a:pt x="216" y="173"/>
                  </a:lnTo>
                  <a:lnTo>
                    <a:pt x="210" y="171"/>
                  </a:lnTo>
                  <a:lnTo>
                    <a:pt x="203" y="169"/>
                  </a:lnTo>
                  <a:lnTo>
                    <a:pt x="197" y="167"/>
                  </a:lnTo>
                  <a:lnTo>
                    <a:pt x="190" y="163"/>
                  </a:lnTo>
                  <a:lnTo>
                    <a:pt x="184" y="161"/>
                  </a:lnTo>
                  <a:lnTo>
                    <a:pt x="176" y="159"/>
                  </a:lnTo>
                  <a:lnTo>
                    <a:pt x="171" y="158"/>
                  </a:lnTo>
                  <a:lnTo>
                    <a:pt x="163" y="154"/>
                  </a:lnTo>
                  <a:lnTo>
                    <a:pt x="157" y="152"/>
                  </a:lnTo>
                  <a:lnTo>
                    <a:pt x="150" y="152"/>
                  </a:lnTo>
                  <a:lnTo>
                    <a:pt x="144" y="150"/>
                  </a:lnTo>
                  <a:lnTo>
                    <a:pt x="136" y="146"/>
                  </a:lnTo>
                  <a:lnTo>
                    <a:pt x="131" y="144"/>
                  </a:lnTo>
                  <a:lnTo>
                    <a:pt x="123" y="140"/>
                  </a:lnTo>
                  <a:lnTo>
                    <a:pt x="117" y="138"/>
                  </a:lnTo>
                  <a:lnTo>
                    <a:pt x="110" y="137"/>
                  </a:lnTo>
                  <a:lnTo>
                    <a:pt x="104" y="135"/>
                  </a:lnTo>
                  <a:lnTo>
                    <a:pt x="96" y="131"/>
                  </a:lnTo>
                  <a:lnTo>
                    <a:pt x="91" y="129"/>
                  </a:lnTo>
                  <a:lnTo>
                    <a:pt x="85" y="127"/>
                  </a:lnTo>
                  <a:lnTo>
                    <a:pt x="77" y="125"/>
                  </a:lnTo>
                  <a:lnTo>
                    <a:pt x="72" y="123"/>
                  </a:lnTo>
                  <a:lnTo>
                    <a:pt x="66" y="121"/>
                  </a:lnTo>
                  <a:lnTo>
                    <a:pt x="62" y="119"/>
                  </a:lnTo>
                  <a:lnTo>
                    <a:pt x="57" y="118"/>
                  </a:lnTo>
                  <a:lnTo>
                    <a:pt x="51" y="116"/>
                  </a:lnTo>
                  <a:lnTo>
                    <a:pt x="47" y="114"/>
                  </a:lnTo>
                  <a:lnTo>
                    <a:pt x="41" y="112"/>
                  </a:lnTo>
                  <a:lnTo>
                    <a:pt x="36" y="110"/>
                  </a:lnTo>
                  <a:lnTo>
                    <a:pt x="32" y="108"/>
                  </a:lnTo>
                  <a:lnTo>
                    <a:pt x="28" y="106"/>
                  </a:lnTo>
                  <a:lnTo>
                    <a:pt x="20" y="104"/>
                  </a:lnTo>
                  <a:lnTo>
                    <a:pt x="15" y="102"/>
                  </a:lnTo>
                  <a:lnTo>
                    <a:pt x="9" y="99"/>
                  </a:lnTo>
                  <a:lnTo>
                    <a:pt x="7" y="99"/>
                  </a:lnTo>
                  <a:lnTo>
                    <a:pt x="3" y="99"/>
                  </a:lnTo>
                  <a:lnTo>
                    <a:pt x="0" y="11"/>
                  </a:lnTo>
                  <a:lnTo>
                    <a:pt x="53" y="0"/>
                  </a:lnTo>
                  <a:lnTo>
                    <a:pt x="53" y="0"/>
                  </a:lnTo>
                  <a:close/>
                </a:path>
              </a:pathLst>
            </a:custGeom>
            <a:solidFill>
              <a:srgbClr val="660099"/>
            </a:solidFill>
            <a:ln w="9525">
              <a:noFill/>
            </a:ln>
          </p:spPr>
          <p:style>
            <a:lnRef idx="0"/>
            <a:fillRef idx="0"/>
            <a:effectRef idx="0"/>
            <a:fontRef idx="minor"/>
          </p:style>
        </p:sp>
        <p:sp>
          <p:nvSpPr>
            <p:cNvPr id="252" name="Freeform 25"/>
            <p:cNvSpPr/>
            <p:nvPr/>
          </p:nvSpPr>
          <p:spPr>
            <a:xfrm>
              <a:off x="7953480" y="1903320"/>
              <a:ext cx="111960" cy="189720"/>
            </a:xfrm>
            <a:custGeom>
              <a:avLst/>
              <a:gdLst/>
              <a:ahLst/>
              <a:rect l="l" t="t" r="r" b="b"/>
              <a:pathLst>
                <a:path w="140" h="239">
                  <a:moveTo>
                    <a:pt x="19" y="0"/>
                  </a:moveTo>
                  <a:lnTo>
                    <a:pt x="0" y="65"/>
                  </a:lnTo>
                  <a:lnTo>
                    <a:pt x="0" y="66"/>
                  </a:lnTo>
                  <a:lnTo>
                    <a:pt x="1" y="70"/>
                  </a:lnTo>
                  <a:lnTo>
                    <a:pt x="1" y="76"/>
                  </a:lnTo>
                  <a:lnTo>
                    <a:pt x="3" y="85"/>
                  </a:lnTo>
                  <a:lnTo>
                    <a:pt x="3" y="89"/>
                  </a:lnTo>
                  <a:lnTo>
                    <a:pt x="7" y="95"/>
                  </a:lnTo>
                  <a:lnTo>
                    <a:pt x="7" y="101"/>
                  </a:lnTo>
                  <a:lnTo>
                    <a:pt x="9" y="106"/>
                  </a:lnTo>
                  <a:lnTo>
                    <a:pt x="11" y="112"/>
                  </a:lnTo>
                  <a:lnTo>
                    <a:pt x="13" y="120"/>
                  </a:lnTo>
                  <a:lnTo>
                    <a:pt x="15" y="127"/>
                  </a:lnTo>
                  <a:lnTo>
                    <a:pt x="17" y="135"/>
                  </a:lnTo>
                  <a:lnTo>
                    <a:pt x="19" y="141"/>
                  </a:lnTo>
                  <a:lnTo>
                    <a:pt x="20" y="148"/>
                  </a:lnTo>
                  <a:lnTo>
                    <a:pt x="22" y="156"/>
                  </a:lnTo>
                  <a:lnTo>
                    <a:pt x="26" y="163"/>
                  </a:lnTo>
                  <a:lnTo>
                    <a:pt x="28" y="169"/>
                  </a:lnTo>
                  <a:lnTo>
                    <a:pt x="30" y="177"/>
                  </a:lnTo>
                  <a:lnTo>
                    <a:pt x="34" y="184"/>
                  </a:lnTo>
                  <a:lnTo>
                    <a:pt x="36" y="192"/>
                  </a:lnTo>
                  <a:lnTo>
                    <a:pt x="38" y="199"/>
                  </a:lnTo>
                  <a:lnTo>
                    <a:pt x="41" y="205"/>
                  </a:lnTo>
                  <a:lnTo>
                    <a:pt x="43" y="211"/>
                  </a:lnTo>
                  <a:lnTo>
                    <a:pt x="47" y="218"/>
                  </a:lnTo>
                  <a:lnTo>
                    <a:pt x="49" y="222"/>
                  </a:lnTo>
                  <a:lnTo>
                    <a:pt x="53" y="228"/>
                  </a:lnTo>
                  <a:lnTo>
                    <a:pt x="57" y="234"/>
                  </a:lnTo>
                  <a:lnTo>
                    <a:pt x="60" y="239"/>
                  </a:lnTo>
                  <a:lnTo>
                    <a:pt x="60" y="237"/>
                  </a:lnTo>
                  <a:lnTo>
                    <a:pt x="62" y="234"/>
                  </a:lnTo>
                  <a:lnTo>
                    <a:pt x="64" y="230"/>
                  </a:lnTo>
                  <a:lnTo>
                    <a:pt x="68" y="224"/>
                  </a:lnTo>
                  <a:lnTo>
                    <a:pt x="70" y="217"/>
                  </a:lnTo>
                  <a:lnTo>
                    <a:pt x="76" y="207"/>
                  </a:lnTo>
                  <a:lnTo>
                    <a:pt x="77" y="201"/>
                  </a:lnTo>
                  <a:lnTo>
                    <a:pt x="81" y="196"/>
                  </a:lnTo>
                  <a:lnTo>
                    <a:pt x="83" y="192"/>
                  </a:lnTo>
                  <a:lnTo>
                    <a:pt x="87" y="186"/>
                  </a:lnTo>
                  <a:lnTo>
                    <a:pt x="91" y="180"/>
                  </a:lnTo>
                  <a:lnTo>
                    <a:pt x="93" y="173"/>
                  </a:lnTo>
                  <a:lnTo>
                    <a:pt x="95" y="167"/>
                  </a:lnTo>
                  <a:lnTo>
                    <a:pt x="98" y="160"/>
                  </a:lnTo>
                  <a:lnTo>
                    <a:pt x="102" y="152"/>
                  </a:lnTo>
                  <a:lnTo>
                    <a:pt x="106" y="144"/>
                  </a:lnTo>
                  <a:lnTo>
                    <a:pt x="110" y="137"/>
                  </a:lnTo>
                  <a:lnTo>
                    <a:pt x="114" y="131"/>
                  </a:lnTo>
                  <a:lnTo>
                    <a:pt x="115" y="123"/>
                  </a:lnTo>
                  <a:lnTo>
                    <a:pt x="119" y="114"/>
                  </a:lnTo>
                  <a:lnTo>
                    <a:pt x="123" y="106"/>
                  </a:lnTo>
                  <a:lnTo>
                    <a:pt x="127" y="99"/>
                  </a:lnTo>
                  <a:lnTo>
                    <a:pt x="129" y="89"/>
                  </a:lnTo>
                  <a:lnTo>
                    <a:pt x="133" y="82"/>
                  </a:lnTo>
                  <a:lnTo>
                    <a:pt x="136" y="72"/>
                  </a:lnTo>
                  <a:lnTo>
                    <a:pt x="140" y="65"/>
                  </a:lnTo>
                  <a:lnTo>
                    <a:pt x="19" y="0"/>
                  </a:lnTo>
                  <a:lnTo>
                    <a:pt x="19" y="0"/>
                  </a:lnTo>
                  <a:close/>
                </a:path>
              </a:pathLst>
            </a:custGeom>
            <a:solidFill>
              <a:srgbClr val="b3b38a"/>
            </a:solidFill>
            <a:ln w="9525">
              <a:noFill/>
            </a:ln>
          </p:spPr>
          <p:style>
            <a:lnRef idx="0"/>
            <a:fillRef idx="0"/>
            <a:effectRef idx="0"/>
            <a:fontRef idx="minor"/>
          </p:style>
        </p:sp>
        <p:sp>
          <p:nvSpPr>
            <p:cNvPr id="253" name="Freeform 26"/>
            <p:cNvSpPr/>
            <p:nvPr/>
          </p:nvSpPr>
          <p:spPr>
            <a:xfrm>
              <a:off x="7951680" y="1569960"/>
              <a:ext cx="326160" cy="420120"/>
            </a:xfrm>
            <a:custGeom>
              <a:avLst/>
              <a:gdLst/>
              <a:ahLst/>
              <a:rect l="l" t="t" r="r" b="b"/>
              <a:pathLst>
                <a:path w="412" h="528">
                  <a:moveTo>
                    <a:pt x="207" y="0"/>
                  </a:moveTo>
                  <a:lnTo>
                    <a:pt x="412" y="13"/>
                  </a:lnTo>
                  <a:lnTo>
                    <a:pt x="133" y="507"/>
                  </a:lnTo>
                  <a:lnTo>
                    <a:pt x="131" y="507"/>
                  </a:lnTo>
                  <a:lnTo>
                    <a:pt x="129" y="509"/>
                  </a:lnTo>
                  <a:lnTo>
                    <a:pt x="125" y="511"/>
                  </a:lnTo>
                  <a:lnTo>
                    <a:pt x="121" y="513"/>
                  </a:lnTo>
                  <a:lnTo>
                    <a:pt x="116" y="517"/>
                  </a:lnTo>
                  <a:lnTo>
                    <a:pt x="108" y="519"/>
                  </a:lnTo>
                  <a:lnTo>
                    <a:pt x="98" y="523"/>
                  </a:lnTo>
                  <a:lnTo>
                    <a:pt x="93" y="524"/>
                  </a:lnTo>
                  <a:lnTo>
                    <a:pt x="81" y="526"/>
                  </a:lnTo>
                  <a:lnTo>
                    <a:pt x="72" y="528"/>
                  </a:lnTo>
                  <a:lnTo>
                    <a:pt x="68" y="528"/>
                  </a:lnTo>
                  <a:lnTo>
                    <a:pt x="62" y="528"/>
                  </a:lnTo>
                  <a:lnTo>
                    <a:pt x="57" y="528"/>
                  </a:lnTo>
                  <a:lnTo>
                    <a:pt x="51" y="528"/>
                  </a:lnTo>
                  <a:lnTo>
                    <a:pt x="45" y="528"/>
                  </a:lnTo>
                  <a:lnTo>
                    <a:pt x="40" y="528"/>
                  </a:lnTo>
                  <a:lnTo>
                    <a:pt x="36" y="526"/>
                  </a:lnTo>
                  <a:lnTo>
                    <a:pt x="30" y="526"/>
                  </a:lnTo>
                  <a:lnTo>
                    <a:pt x="24" y="524"/>
                  </a:lnTo>
                  <a:lnTo>
                    <a:pt x="19" y="523"/>
                  </a:lnTo>
                  <a:lnTo>
                    <a:pt x="13" y="521"/>
                  </a:lnTo>
                  <a:lnTo>
                    <a:pt x="9" y="519"/>
                  </a:lnTo>
                  <a:lnTo>
                    <a:pt x="9" y="517"/>
                  </a:lnTo>
                  <a:lnTo>
                    <a:pt x="9" y="515"/>
                  </a:lnTo>
                  <a:lnTo>
                    <a:pt x="7" y="511"/>
                  </a:lnTo>
                  <a:lnTo>
                    <a:pt x="5" y="505"/>
                  </a:lnTo>
                  <a:lnTo>
                    <a:pt x="5" y="500"/>
                  </a:lnTo>
                  <a:lnTo>
                    <a:pt x="5" y="492"/>
                  </a:lnTo>
                  <a:lnTo>
                    <a:pt x="3" y="483"/>
                  </a:lnTo>
                  <a:lnTo>
                    <a:pt x="3" y="473"/>
                  </a:lnTo>
                  <a:lnTo>
                    <a:pt x="2" y="467"/>
                  </a:lnTo>
                  <a:lnTo>
                    <a:pt x="2" y="462"/>
                  </a:lnTo>
                  <a:lnTo>
                    <a:pt x="0" y="456"/>
                  </a:lnTo>
                  <a:lnTo>
                    <a:pt x="0" y="450"/>
                  </a:lnTo>
                  <a:lnTo>
                    <a:pt x="0" y="445"/>
                  </a:lnTo>
                  <a:lnTo>
                    <a:pt x="0" y="437"/>
                  </a:lnTo>
                  <a:lnTo>
                    <a:pt x="0" y="431"/>
                  </a:lnTo>
                  <a:lnTo>
                    <a:pt x="0" y="426"/>
                  </a:lnTo>
                  <a:lnTo>
                    <a:pt x="0" y="418"/>
                  </a:lnTo>
                  <a:lnTo>
                    <a:pt x="0" y="410"/>
                  </a:lnTo>
                  <a:lnTo>
                    <a:pt x="0" y="403"/>
                  </a:lnTo>
                  <a:lnTo>
                    <a:pt x="0" y="395"/>
                  </a:lnTo>
                  <a:lnTo>
                    <a:pt x="0" y="388"/>
                  </a:lnTo>
                  <a:lnTo>
                    <a:pt x="2" y="380"/>
                  </a:lnTo>
                  <a:lnTo>
                    <a:pt x="2" y="372"/>
                  </a:lnTo>
                  <a:lnTo>
                    <a:pt x="3" y="365"/>
                  </a:lnTo>
                  <a:lnTo>
                    <a:pt x="3" y="355"/>
                  </a:lnTo>
                  <a:lnTo>
                    <a:pt x="5" y="348"/>
                  </a:lnTo>
                  <a:lnTo>
                    <a:pt x="5" y="340"/>
                  </a:lnTo>
                  <a:lnTo>
                    <a:pt x="7" y="331"/>
                  </a:lnTo>
                  <a:lnTo>
                    <a:pt x="9" y="321"/>
                  </a:lnTo>
                  <a:lnTo>
                    <a:pt x="9" y="313"/>
                  </a:lnTo>
                  <a:lnTo>
                    <a:pt x="13" y="304"/>
                  </a:lnTo>
                  <a:lnTo>
                    <a:pt x="15" y="296"/>
                  </a:lnTo>
                  <a:lnTo>
                    <a:pt x="17" y="287"/>
                  </a:lnTo>
                  <a:lnTo>
                    <a:pt x="19" y="277"/>
                  </a:lnTo>
                  <a:lnTo>
                    <a:pt x="22" y="268"/>
                  </a:lnTo>
                  <a:lnTo>
                    <a:pt x="26" y="260"/>
                  </a:lnTo>
                  <a:lnTo>
                    <a:pt x="28" y="251"/>
                  </a:lnTo>
                  <a:lnTo>
                    <a:pt x="32" y="241"/>
                  </a:lnTo>
                  <a:lnTo>
                    <a:pt x="36" y="232"/>
                  </a:lnTo>
                  <a:lnTo>
                    <a:pt x="40" y="224"/>
                  </a:lnTo>
                  <a:lnTo>
                    <a:pt x="43" y="215"/>
                  </a:lnTo>
                  <a:lnTo>
                    <a:pt x="49" y="205"/>
                  </a:lnTo>
                  <a:lnTo>
                    <a:pt x="53" y="196"/>
                  </a:lnTo>
                  <a:lnTo>
                    <a:pt x="59" y="188"/>
                  </a:lnTo>
                  <a:lnTo>
                    <a:pt x="64" y="179"/>
                  </a:lnTo>
                  <a:lnTo>
                    <a:pt x="68" y="169"/>
                  </a:lnTo>
                  <a:lnTo>
                    <a:pt x="74" y="160"/>
                  </a:lnTo>
                  <a:lnTo>
                    <a:pt x="81" y="152"/>
                  </a:lnTo>
                  <a:lnTo>
                    <a:pt x="87" y="142"/>
                  </a:lnTo>
                  <a:lnTo>
                    <a:pt x="95" y="135"/>
                  </a:lnTo>
                  <a:lnTo>
                    <a:pt x="100" y="127"/>
                  </a:lnTo>
                  <a:lnTo>
                    <a:pt x="110" y="118"/>
                  </a:lnTo>
                  <a:lnTo>
                    <a:pt x="117" y="110"/>
                  </a:lnTo>
                  <a:lnTo>
                    <a:pt x="125" y="101"/>
                  </a:lnTo>
                  <a:lnTo>
                    <a:pt x="133" y="93"/>
                  </a:lnTo>
                  <a:lnTo>
                    <a:pt x="142" y="85"/>
                  </a:lnTo>
                  <a:lnTo>
                    <a:pt x="207" y="0"/>
                  </a:lnTo>
                  <a:lnTo>
                    <a:pt x="207" y="0"/>
                  </a:lnTo>
                  <a:close/>
                </a:path>
              </a:pathLst>
            </a:custGeom>
            <a:solidFill>
              <a:srgbClr val="e6e6b0"/>
            </a:solidFill>
            <a:ln w="9525">
              <a:noFill/>
            </a:ln>
          </p:spPr>
          <p:style>
            <a:lnRef idx="0"/>
            <a:fillRef idx="0"/>
            <a:effectRef idx="0"/>
            <a:fontRef idx="minor"/>
          </p:style>
        </p:sp>
        <p:sp>
          <p:nvSpPr>
            <p:cNvPr id="254" name="Freeform 27"/>
            <p:cNvSpPr/>
            <p:nvPr/>
          </p:nvSpPr>
          <p:spPr>
            <a:xfrm>
              <a:off x="7720200" y="1366920"/>
              <a:ext cx="558000" cy="289800"/>
            </a:xfrm>
            <a:custGeom>
              <a:avLst/>
              <a:gdLst/>
              <a:ahLst/>
              <a:rect l="l" t="t" r="r" b="b"/>
              <a:pathLst>
                <a:path w="705" h="365">
                  <a:moveTo>
                    <a:pt x="705" y="270"/>
                  </a:moveTo>
                  <a:lnTo>
                    <a:pt x="701" y="268"/>
                  </a:lnTo>
                  <a:lnTo>
                    <a:pt x="697" y="264"/>
                  </a:lnTo>
                  <a:lnTo>
                    <a:pt x="694" y="263"/>
                  </a:lnTo>
                  <a:lnTo>
                    <a:pt x="690" y="261"/>
                  </a:lnTo>
                  <a:lnTo>
                    <a:pt x="684" y="257"/>
                  </a:lnTo>
                  <a:lnTo>
                    <a:pt x="680" y="257"/>
                  </a:lnTo>
                  <a:lnTo>
                    <a:pt x="673" y="251"/>
                  </a:lnTo>
                  <a:lnTo>
                    <a:pt x="665" y="247"/>
                  </a:lnTo>
                  <a:lnTo>
                    <a:pt x="657" y="244"/>
                  </a:lnTo>
                  <a:lnTo>
                    <a:pt x="652" y="240"/>
                  </a:lnTo>
                  <a:lnTo>
                    <a:pt x="642" y="234"/>
                  </a:lnTo>
                  <a:lnTo>
                    <a:pt x="633" y="230"/>
                  </a:lnTo>
                  <a:lnTo>
                    <a:pt x="623" y="226"/>
                  </a:lnTo>
                  <a:lnTo>
                    <a:pt x="614" y="221"/>
                  </a:lnTo>
                  <a:lnTo>
                    <a:pt x="602" y="215"/>
                  </a:lnTo>
                  <a:lnTo>
                    <a:pt x="593" y="209"/>
                  </a:lnTo>
                  <a:lnTo>
                    <a:pt x="581" y="202"/>
                  </a:lnTo>
                  <a:lnTo>
                    <a:pt x="570" y="196"/>
                  </a:lnTo>
                  <a:lnTo>
                    <a:pt x="557" y="190"/>
                  </a:lnTo>
                  <a:lnTo>
                    <a:pt x="545" y="185"/>
                  </a:lnTo>
                  <a:lnTo>
                    <a:pt x="532" y="177"/>
                  </a:lnTo>
                  <a:lnTo>
                    <a:pt x="521" y="171"/>
                  </a:lnTo>
                  <a:lnTo>
                    <a:pt x="507" y="166"/>
                  </a:lnTo>
                  <a:lnTo>
                    <a:pt x="494" y="158"/>
                  </a:lnTo>
                  <a:lnTo>
                    <a:pt x="481" y="150"/>
                  </a:lnTo>
                  <a:lnTo>
                    <a:pt x="467" y="145"/>
                  </a:lnTo>
                  <a:lnTo>
                    <a:pt x="452" y="137"/>
                  </a:lnTo>
                  <a:lnTo>
                    <a:pt x="439" y="131"/>
                  </a:lnTo>
                  <a:lnTo>
                    <a:pt x="426" y="124"/>
                  </a:lnTo>
                  <a:lnTo>
                    <a:pt x="412" y="118"/>
                  </a:lnTo>
                  <a:lnTo>
                    <a:pt x="397" y="111"/>
                  </a:lnTo>
                  <a:lnTo>
                    <a:pt x="382" y="105"/>
                  </a:lnTo>
                  <a:lnTo>
                    <a:pt x="367" y="97"/>
                  </a:lnTo>
                  <a:lnTo>
                    <a:pt x="353" y="92"/>
                  </a:lnTo>
                  <a:lnTo>
                    <a:pt x="338" y="84"/>
                  </a:lnTo>
                  <a:lnTo>
                    <a:pt x="325" y="78"/>
                  </a:lnTo>
                  <a:lnTo>
                    <a:pt x="312" y="73"/>
                  </a:lnTo>
                  <a:lnTo>
                    <a:pt x="298" y="67"/>
                  </a:lnTo>
                  <a:lnTo>
                    <a:pt x="283" y="59"/>
                  </a:lnTo>
                  <a:lnTo>
                    <a:pt x="270" y="54"/>
                  </a:lnTo>
                  <a:lnTo>
                    <a:pt x="255" y="48"/>
                  </a:lnTo>
                  <a:lnTo>
                    <a:pt x="241" y="44"/>
                  </a:lnTo>
                  <a:lnTo>
                    <a:pt x="228" y="38"/>
                  </a:lnTo>
                  <a:lnTo>
                    <a:pt x="217" y="35"/>
                  </a:lnTo>
                  <a:lnTo>
                    <a:pt x="203" y="29"/>
                  </a:lnTo>
                  <a:lnTo>
                    <a:pt x="192" y="25"/>
                  </a:lnTo>
                  <a:lnTo>
                    <a:pt x="181" y="21"/>
                  </a:lnTo>
                  <a:lnTo>
                    <a:pt x="169" y="17"/>
                  </a:lnTo>
                  <a:lnTo>
                    <a:pt x="158" y="14"/>
                  </a:lnTo>
                  <a:lnTo>
                    <a:pt x="146" y="12"/>
                  </a:lnTo>
                  <a:lnTo>
                    <a:pt x="135" y="10"/>
                  </a:lnTo>
                  <a:lnTo>
                    <a:pt x="125" y="6"/>
                  </a:lnTo>
                  <a:lnTo>
                    <a:pt x="118" y="4"/>
                  </a:lnTo>
                  <a:lnTo>
                    <a:pt x="108" y="4"/>
                  </a:lnTo>
                  <a:lnTo>
                    <a:pt x="99" y="2"/>
                  </a:lnTo>
                  <a:lnTo>
                    <a:pt x="93" y="0"/>
                  </a:lnTo>
                  <a:lnTo>
                    <a:pt x="84" y="0"/>
                  </a:lnTo>
                  <a:lnTo>
                    <a:pt x="78" y="2"/>
                  </a:lnTo>
                  <a:lnTo>
                    <a:pt x="72" y="2"/>
                  </a:lnTo>
                  <a:lnTo>
                    <a:pt x="67" y="4"/>
                  </a:lnTo>
                  <a:lnTo>
                    <a:pt x="63" y="6"/>
                  </a:lnTo>
                  <a:lnTo>
                    <a:pt x="59" y="8"/>
                  </a:lnTo>
                  <a:lnTo>
                    <a:pt x="51" y="12"/>
                  </a:lnTo>
                  <a:lnTo>
                    <a:pt x="44" y="19"/>
                  </a:lnTo>
                  <a:lnTo>
                    <a:pt x="36" y="27"/>
                  </a:lnTo>
                  <a:lnTo>
                    <a:pt x="30" y="36"/>
                  </a:lnTo>
                  <a:lnTo>
                    <a:pt x="29" y="40"/>
                  </a:lnTo>
                  <a:lnTo>
                    <a:pt x="25" y="46"/>
                  </a:lnTo>
                  <a:lnTo>
                    <a:pt x="23" y="52"/>
                  </a:lnTo>
                  <a:lnTo>
                    <a:pt x="19" y="57"/>
                  </a:lnTo>
                  <a:lnTo>
                    <a:pt x="17" y="63"/>
                  </a:lnTo>
                  <a:lnTo>
                    <a:pt x="13" y="69"/>
                  </a:lnTo>
                  <a:lnTo>
                    <a:pt x="11" y="74"/>
                  </a:lnTo>
                  <a:lnTo>
                    <a:pt x="11" y="80"/>
                  </a:lnTo>
                  <a:lnTo>
                    <a:pt x="8" y="86"/>
                  </a:lnTo>
                  <a:lnTo>
                    <a:pt x="6" y="93"/>
                  </a:lnTo>
                  <a:lnTo>
                    <a:pt x="6" y="99"/>
                  </a:lnTo>
                  <a:lnTo>
                    <a:pt x="4" y="105"/>
                  </a:lnTo>
                  <a:lnTo>
                    <a:pt x="2" y="112"/>
                  </a:lnTo>
                  <a:lnTo>
                    <a:pt x="2" y="120"/>
                  </a:lnTo>
                  <a:lnTo>
                    <a:pt x="2" y="126"/>
                  </a:lnTo>
                  <a:lnTo>
                    <a:pt x="2" y="133"/>
                  </a:lnTo>
                  <a:lnTo>
                    <a:pt x="0" y="141"/>
                  </a:lnTo>
                  <a:lnTo>
                    <a:pt x="0" y="149"/>
                  </a:lnTo>
                  <a:lnTo>
                    <a:pt x="0" y="156"/>
                  </a:lnTo>
                  <a:lnTo>
                    <a:pt x="2" y="162"/>
                  </a:lnTo>
                  <a:lnTo>
                    <a:pt x="2" y="169"/>
                  </a:lnTo>
                  <a:lnTo>
                    <a:pt x="4" y="177"/>
                  </a:lnTo>
                  <a:lnTo>
                    <a:pt x="4" y="185"/>
                  </a:lnTo>
                  <a:lnTo>
                    <a:pt x="6" y="194"/>
                  </a:lnTo>
                  <a:lnTo>
                    <a:pt x="8" y="200"/>
                  </a:lnTo>
                  <a:lnTo>
                    <a:pt x="10" y="207"/>
                  </a:lnTo>
                  <a:lnTo>
                    <a:pt x="11" y="213"/>
                  </a:lnTo>
                  <a:lnTo>
                    <a:pt x="15" y="221"/>
                  </a:lnTo>
                  <a:lnTo>
                    <a:pt x="17" y="228"/>
                  </a:lnTo>
                  <a:lnTo>
                    <a:pt x="21" y="234"/>
                  </a:lnTo>
                  <a:lnTo>
                    <a:pt x="25" y="242"/>
                  </a:lnTo>
                  <a:lnTo>
                    <a:pt x="30" y="249"/>
                  </a:lnTo>
                  <a:lnTo>
                    <a:pt x="34" y="257"/>
                  </a:lnTo>
                  <a:lnTo>
                    <a:pt x="38" y="263"/>
                  </a:lnTo>
                  <a:lnTo>
                    <a:pt x="44" y="268"/>
                  </a:lnTo>
                  <a:lnTo>
                    <a:pt x="49" y="276"/>
                  </a:lnTo>
                  <a:lnTo>
                    <a:pt x="55" y="282"/>
                  </a:lnTo>
                  <a:lnTo>
                    <a:pt x="61" y="287"/>
                  </a:lnTo>
                  <a:lnTo>
                    <a:pt x="67" y="293"/>
                  </a:lnTo>
                  <a:lnTo>
                    <a:pt x="74" y="301"/>
                  </a:lnTo>
                  <a:lnTo>
                    <a:pt x="82" y="304"/>
                  </a:lnTo>
                  <a:lnTo>
                    <a:pt x="89" y="310"/>
                  </a:lnTo>
                  <a:lnTo>
                    <a:pt x="97" y="316"/>
                  </a:lnTo>
                  <a:lnTo>
                    <a:pt x="105" y="320"/>
                  </a:lnTo>
                  <a:lnTo>
                    <a:pt x="114" y="325"/>
                  </a:lnTo>
                  <a:lnTo>
                    <a:pt x="124" y="329"/>
                  </a:lnTo>
                  <a:lnTo>
                    <a:pt x="133" y="335"/>
                  </a:lnTo>
                  <a:lnTo>
                    <a:pt x="144" y="339"/>
                  </a:lnTo>
                  <a:lnTo>
                    <a:pt x="154" y="342"/>
                  </a:lnTo>
                  <a:lnTo>
                    <a:pt x="165" y="346"/>
                  </a:lnTo>
                  <a:lnTo>
                    <a:pt x="179" y="350"/>
                  </a:lnTo>
                  <a:lnTo>
                    <a:pt x="190" y="352"/>
                  </a:lnTo>
                  <a:lnTo>
                    <a:pt x="203" y="354"/>
                  </a:lnTo>
                  <a:lnTo>
                    <a:pt x="217" y="358"/>
                  </a:lnTo>
                  <a:lnTo>
                    <a:pt x="230" y="360"/>
                  </a:lnTo>
                  <a:lnTo>
                    <a:pt x="245" y="361"/>
                  </a:lnTo>
                  <a:lnTo>
                    <a:pt x="258" y="363"/>
                  </a:lnTo>
                  <a:lnTo>
                    <a:pt x="272" y="363"/>
                  </a:lnTo>
                  <a:lnTo>
                    <a:pt x="287" y="363"/>
                  </a:lnTo>
                  <a:lnTo>
                    <a:pt x="300" y="365"/>
                  </a:lnTo>
                  <a:lnTo>
                    <a:pt x="314" y="365"/>
                  </a:lnTo>
                  <a:lnTo>
                    <a:pt x="327" y="365"/>
                  </a:lnTo>
                  <a:lnTo>
                    <a:pt x="338" y="365"/>
                  </a:lnTo>
                  <a:lnTo>
                    <a:pt x="353" y="365"/>
                  </a:lnTo>
                  <a:lnTo>
                    <a:pt x="365" y="365"/>
                  </a:lnTo>
                  <a:lnTo>
                    <a:pt x="376" y="363"/>
                  </a:lnTo>
                  <a:lnTo>
                    <a:pt x="390" y="363"/>
                  </a:lnTo>
                  <a:lnTo>
                    <a:pt x="401" y="363"/>
                  </a:lnTo>
                  <a:lnTo>
                    <a:pt x="412" y="361"/>
                  </a:lnTo>
                  <a:lnTo>
                    <a:pt x="424" y="361"/>
                  </a:lnTo>
                  <a:lnTo>
                    <a:pt x="435" y="360"/>
                  </a:lnTo>
                  <a:lnTo>
                    <a:pt x="447" y="360"/>
                  </a:lnTo>
                  <a:lnTo>
                    <a:pt x="456" y="358"/>
                  </a:lnTo>
                  <a:lnTo>
                    <a:pt x="467" y="356"/>
                  </a:lnTo>
                  <a:lnTo>
                    <a:pt x="477" y="354"/>
                  </a:lnTo>
                  <a:lnTo>
                    <a:pt x="486" y="352"/>
                  </a:lnTo>
                  <a:lnTo>
                    <a:pt x="496" y="350"/>
                  </a:lnTo>
                  <a:lnTo>
                    <a:pt x="505" y="350"/>
                  </a:lnTo>
                  <a:lnTo>
                    <a:pt x="515" y="346"/>
                  </a:lnTo>
                  <a:lnTo>
                    <a:pt x="524" y="346"/>
                  </a:lnTo>
                  <a:lnTo>
                    <a:pt x="534" y="342"/>
                  </a:lnTo>
                  <a:lnTo>
                    <a:pt x="542" y="341"/>
                  </a:lnTo>
                  <a:lnTo>
                    <a:pt x="549" y="339"/>
                  </a:lnTo>
                  <a:lnTo>
                    <a:pt x="559" y="337"/>
                  </a:lnTo>
                  <a:lnTo>
                    <a:pt x="566" y="333"/>
                  </a:lnTo>
                  <a:lnTo>
                    <a:pt x="574" y="331"/>
                  </a:lnTo>
                  <a:lnTo>
                    <a:pt x="581" y="329"/>
                  </a:lnTo>
                  <a:lnTo>
                    <a:pt x="591" y="327"/>
                  </a:lnTo>
                  <a:lnTo>
                    <a:pt x="597" y="323"/>
                  </a:lnTo>
                  <a:lnTo>
                    <a:pt x="602" y="321"/>
                  </a:lnTo>
                  <a:lnTo>
                    <a:pt x="610" y="318"/>
                  </a:lnTo>
                  <a:lnTo>
                    <a:pt x="616" y="316"/>
                  </a:lnTo>
                  <a:lnTo>
                    <a:pt x="621" y="314"/>
                  </a:lnTo>
                  <a:lnTo>
                    <a:pt x="629" y="310"/>
                  </a:lnTo>
                  <a:lnTo>
                    <a:pt x="633" y="308"/>
                  </a:lnTo>
                  <a:lnTo>
                    <a:pt x="640" y="306"/>
                  </a:lnTo>
                  <a:lnTo>
                    <a:pt x="650" y="301"/>
                  </a:lnTo>
                  <a:lnTo>
                    <a:pt x="659" y="297"/>
                  </a:lnTo>
                  <a:lnTo>
                    <a:pt x="667" y="291"/>
                  </a:lnTo>
                  <a:lnTo>
                    <a:pt x="676" y="289"/>
                  </a:lnTo>
                  <a:lnTo>
                    <a:pt x="682" y="283"/>
                  </a:lnTo>
                  <a:lnTo>
                    <a:pt x="688" y="280"/>
                  </a:lnTo>
                  <a:lnTo>
                    <a:pt x="692" y="278"/>
                  </a:lnTo>
                  <a:lnTo>
                    <a:pt x="697" y="274"/>
                  </a:lnTo>
                  <a:lnTo>
                    <a:pt x="701" y="270"/>
                  </a:lnTo>
                  <a:lnTo>
                    <a:pt x="705" y="270"/>
                  </a:lnTo>
                  <a:lnTo>
                    <a:pt x="705" y="270"/>
                  </a:lnTo>
                  <a:close/>
                </a:path>
              </a:pathLst>
            </a:custGeom>
            <a:solidFill>
              <a:srgbClr val="ffffd6"/>
            </a:solidFill>
            <a:ln w="9525">
              <a:noFill/>
            </a:ln>
          </p:spPr>
          <p:style>
            <a:lnRef idx="0"/>
            <a:fillRef idx="0"/>
            <a:effectRef idx="0"/>
            <a:fontRef idx="minor"/>
          </p:style>
        </p:sp>
        <p:sp>
          <p:nvSpPr>
            <p:cNvPr id="255" name="Freeform 28"/>
            <p:cNvSpPr/>
            <p:nvPr/>
          </p:nvSpPr>
          <p:spPr>
            <a:xfrm>
              <a:off x="8362800" y="998640"/>
              <a:ext cx="73800" cy="113760"/>
            </a:xfrm>
            <a:custGeom>
              <a:avLst/>
              <a:gdLst/>
              <a:ahLst/>
              <a:rect l="l" t="t" r="r" b="b"/>
              <a:pathLst>
                <a:path w="95" h="142">
                  <a:moveTo>
                    <a:pt x="0" y="0"/>
                  </a:moveTo>
                  <a:lnTo>
                    <a:pt x="35" y="9"/>
                  </a:lnTo>
                  <a:lnTo>
                    <a:pt x="95" y="60"/>
                  </a:lnTo>
                  <a:lnTo>
                    <a:pt x="95" y="60"/>
                  </a:lnTo>
                  <a:lnTo>
                    <a:pt x="95" y="64"/>
                  </a:lnTo>
                  <a:lnTo>
                    <a:pt x="94" y="68"/>
                  </a:lnTo>
                  <a:lnTo>
                    <a:pt x="94" y="74"/>
                  </a:lnTo>
                  <a:lnTo>
                    <a:pt x="92" y="79"/>
                  </a:lnTo>
                  <a:lnTo>
                    <a:pt x="92" y="87"/>
                  </a:lnTo>
                  <a:lnTo>
                    <a:pt x="90" y="96"/>
                  </a:lnTo>
                  <a:lnTo>
                    <a:pt x="90" y="104"/>
                  </a:lnTo>
                  <a:lnTo>
                    <a:pt x="88" y="112"/>
                  </a:lnTo>
                  <a:lnTo>
                    <a:pt x="86" y="119"/>
                  </a:lnTo>
                  <a:lnTo>
                    <a:pt x="84" y="127"/>
                  </a:lnTo>
                  <a:lnTo>
                    <a:pt x="82" y="133"/>
                  </a:lnTo>
                  <a:lnTo>
                    <a:pt x="80" y="136"/>
                  </a:lnTo>
                  <a:lnTo>
                    <a:pt x="78" y="140"/>
                  </a:lnTo>
                  <a:lnTo>
                    <a:pt x="76" y="142"/>
                  </a:lnTo>
                  <a:lnTo>
                    <a:pt x="75" y="142"/>
                  </a:lnTo>
                  <a:lnTo>
                    <a:pt x="71" y="140"/>
                  </a:lnTo>
                  <a:lnTo>
                    <a:pt x="67" y="136"/>
                  </a:lnTo>
                  <a:lnTo>
                    <a:pt x="61" y="131"/>
                  </a:lnTo>
                  <a:lnTo>
                    <a:pt x="57" y="125"/>
                  </a:lnTo>
                  <a:lnTo>
                    <a:pt x="54" y="117"/>
                  </a:lnTo>
                  <a:lnTo>
                    <a:pt x="48" y="110"/>
                  </a:lnTo>
                  <a:lnTo>
                    <a:pt x="42" y="102"/>
                  </a:lnTo>
                  <a:lnTo>
                    <a:pt x="37" y="95"/>
                  </a:lnTo>
                  <a:lnTo>
                    <a:pt x="31" y="85"/>
                  </a:lnTo>
                  <a:lnTo>
                    <a:pt x="27" y="77"/>
                  </a:lnTo>
                  <a:lnTo>
                    <a:pt x="21" y="70"/>
                  </a:lnTo>
                  <a:lnTo>
                    <a:pt x="18" y="62"/>
                  </a:lnTo>
                  <a:lnTo>
                    <a:pt x="12" y="55"/>
                  </a:lnTo>
                  <a:lnTo>
                    <a:pt x="10" y="49"/>
                  </a:lnTo>
                  <a:lnTo>
                    <a:pt x="6" y="43"/>
                  </a:lnTo>
                  <a:lnTo>
                    <a:pt x="6" y="43"/>
                  </a:lnTo>
                  <a:lnTo>
                    <a:pt x="4" y="34"/>
                  </a:lnTo>
                  <a:lnTo>
                    <a:pt x="10" y="26"/>
                  </a:lnTo>
                  <a:lnTo>
                    <a:pt x="16" y="20"/>
                  </a:lnTo>
                  <a:lnTo>
                    <a:pt x="19" y="19"/>
                  </a:lnTo>
                  <a:lnTo>
                    <a:pt x="0" y="0"/>
                  </a:lnTo>
                  <a:lnTo>
                    <a:pt x="0" y="0"/>
                  </a:lnTo>
                  <a:close/>
                </a:path>
              </a:pathLst>
            </a:custGeom>
            <a:solidFill>
              <a:srgbClr val="ffb387"/>
            </a:solidFill>
            <a:ln w="9525">
              <a:noFill/>
            </a:ln>
          </p:spPr>
          <p:style>
            <a:lnRef idx="0"/>
            <a:fillRef idx="0"/>
            <a:effectRef idx="0"/>
            <a:fontRef idx="minor"/>
          </p:style>
        </p:sp>
        <p:sp>
          <p:nvSpPr>
            <p:cNvPr id="256" name="Freeform 29"/>
            <p:cNvSpPr/>
            <p:nvPr/>
          </p:nvSpPr>
          <p:spPr>
            <a:xfrm>
              <a:off x="7799400" y="1366920"/>
              <a:ext cx="418320" cy="264240"/>
            </a:xfrm>
            <a:custGeom>
              <a:avLst/>
              <a:gdLst/>
              <a:ahLst/>
              <a:rect l="l" t="t" r="r" b="b"/>
              <a:pathLst>
                <a:path w="528" h="335">
                  <a:moveTo>
                    <a:pt x="36" y="8"/>
                  </a:moveTo>
                  <a:lnTo>
                    <a:pt x="34" y="10"/>
                  </a:lnTo>
                  <a:lnTo>
                    <a:pt x="32" y="15"/>
                  </a:lnTo>
                  <a:lnTo>
                    <a:pt x="30" y="17"/>
                  </a:lnTo>
                  <a:lnTo>
                    <a:pt x="30" y="23"/>
                  </a:lnTo>
                  <a:lnTo>
                    <a:pt x="30" y="29"/>
                  </a:lnTo>
                  <a:lnTo>
                    <a:pt x="30" y="36"/>
                  </a:lnTo>
                  <a:lnTo>
                    <a:pt x="30" y="42"/>
                  </a:lnTo>
                  <a:lnTo>
                    <a:pt x="32" y="52"/>
                  </a:lnTo>
                  <a:lnTo>
                    <a:pt x="34" y="59"/>
                  </a:lnTo>
                  <a:lnTo>
                    <a:pt x="38" y="69"/>
                  </a:lnTo>
                  <a:lnTo>
                    <a:pt x="42" y="78"/>
                  </a:lnTo>
                  <a:lnTo>
                    <a:pt x="47" y="88"/>
                  </a:lnTo>
                  <a:lnTo>
                    <a:pt x="49" y="93"/>
                  </a:lnTo>
                  <a:lnTo>
                    <a:pt x="53" y="99"/>
                  </a:lnTo>
                  <a:lnTo>
                    <a:pt x="57" y="105"/>
                  </a:lnTo>
                  <a:lnTo>
                    <a:pt x="62" y="111"/>
                  </a:lnTo>
                  <a:lnTo>
                    <a:pt x="66" y="116"/>
                  </a:lnTo>
                  <a:lnTo>
                    <a:pt x="72" y="122"/>
                  </a:lnTo>
                  <a:lnTo>
                    <a:pt x="78" y="128"/>
                  </a:lnTo>
                  <a:lnTo>
                    <a:pt x="85" y="133"/>
                  </a:lnTo>
                  <a:lnTo>
                    <a:pt x="91" y="139"/>
                  </a:lnTo>
                  <a:lnTo>
                    <a:pt x="99" y="145"/>
                  </a:lnTo>
                  <a:lnTo>
                    <a:pt x="106" y="152"/>
                  </a:lnTo>
                  <a:lnTo>
                    <a:pt x="116" y="158"/>
                  </a:lnTo>
                  <a:lnTo>
                    <a:pt x="123" y="164"/>
                  </a:lnTo>
                  <a:lnTo>
                    <a:pt x="133" y="169"/>
                  </a:lnTo>
                  <a:lnTo>
                    <a:pt x="142" y="177"/>
                  </a:lnTo>
                  <a:lnTo>
                    <a:pt x="154" y="183"/>
                  </a:lnTo>
                  <a:lnTo>
                    <a:pt x="165" y="190"/>
                  </a:lnTo>
                  <a:lnTo>
                    <a:pt x="178" y="196"/>
                  </a:lnTo>
                  <a:lnTo>
                    <a:pt x="192" y="202"/>
                  </a:lnTo>
                  <a:lnTo>
                    <a:pt x="205" y="209"/>
                  </a:lnTo>
                  <a:lnTo>
                    <a:pt x="218" y="215"/>
                  </a:lnTo>
                  <a:lnTo>
                    <a:pt x="233" y="223"/>
                  </a:lnTo>
                  <a:lnTo>
                    <a:pt x="249" y="228"/>
                  </a:lnTo>
                  <a:lnTo>
                    <a:pt x="266" y="236"/>
                  </a:lnTo>
                  <a:lnTo>
                    <a:pt x="283" y="242"/>
                  </a:lnTo>
                  <a:lnTo>
                    <a:pt x="300" y="249"/>
                  </a:lnTo>
                  <a:lnTo>
                    <a:pt x="319" y="255"/>
                  </a:lnTo>
                  <a:lnTo>
                    <a:pt x="340" y="263"/>
                  </a:lnTo>
                  <a:lnTo>
                    <a:pt x="359" y="268"/>
                  </a:lnTo>
                  <a:lnTo>
                    <a:pt x="380" y="276"/>
                  </a:lnTo>
                  <a:lnTo>
                    <a:pt x="403" y="282"/>
                  </a:lnTo>
                  <a:lnTo>
                    <a:pt x="425" y="289"/>
                  </a:lnTo>
                  <a:lnTo>
                    <a:pt x="450" y="295"/>
                  </a:lnTo>
                  <a:lnTo>
                    <a:pt x="475" y="301"/>
                  </a:lnTo>
                  <a:lnTo>
                    <a:pt x="501" y="308"/>
                  </a:lnTo>
                  <a:lnTo>
                    <a:pt x="528" y="316"/>
                  </a:lnTo>
                  <a:lnTo>
                    <a:pt x="479" y="335"/>
                  </a:lnTo>
                  <a:lnTo>
                    <a:pt x="477" y="333"/>
                  </a:lnTo>
                  <a:lnTo>
                    <a:pt x="471" y="333"/>
                  </a:lnTo>
                  <a:lnTo>
                    <a:pt x="467" y="331"/>
                  </a:lnTo>
                  <a:lnTo>
                    <a:pt x="465" y="331"/>
                  </a:lnTo>
                  <a:lnTo>
                    <a:pt x="460" y="329"/>
                  </a:lnTo>
                  <a:lnTo>
                    <a:pt x="456" y="329"/>
                  </a:lnTo>
                  <a:lnTo>
                    <a:pt x="448" y="327"/>
                  </a:lnTo>
                  <a:lnTo>
                    <a:pt x="442" y="325"/>
                  </a:lnTo>
                  <a:lnTo>
                    <a:pt x="435" y="323"/>
                  </a:lnTo>
                  <a:lnTo>
                    <a:pt x="429" y="321"/>
                  </a:lnTo>
                  <a:lnTo>
                    <a:pt x="420" y="320"/>
                  </a:lnTo>
                  <a:lnTo>
                    <a:pt x="412" y="318"/>
                  </a:lnTo>
                  <a:lnTo>
                    <a:pt x="404" y="316"/>
                  </a:lnTo>
                  <a:lnTo>
                    <a:pt x="395" y="314"/>
                  </a:lnTo>
                  <a:lnTo>
                    <a:pt x="385" y="312"/>
                  </a:lnTo>
                  <a:lnTo>
                    <a:pt x="376" y="308"/>
                  </a:lnTo>
                  <a:lnTo>
                    <a:pt x="365" y="306"/>
                  </a:lnTo>
                  <a:lnTo>
                    <a:pt x="355" y="302"/>
                  </a:lnTo>
                  <a:lnTo>
                    <a:pt x="344" y="299"/>
                  </a:lnTo>
                  <a:lnTo>
                    <a:pt x="334" y="295"/>
                  </a:lnTo>
                  <a:lnTo>
                    <a:pt x="323" y="291"/>
                  </a:lnTo>
                  <a:lnTo>
                    <a:pt x="313" y="289"/>
                  </a:lnTo>
                  <a:lnTo>
                    <a:pt x="300" y="285"/>
                  </a:lnTo>
                  <a:lnTo>
                    <a:pt x="289" y="282"/>
                  </a:lnTo>
                  <a:lnTo>
                    <a:pt x="277" y="276"/>
                  </a:lnTo>
                  <a:lnTo>
                    <a:pt x="266" y="272"/>
                  </a:lnTo>
                  <a:lnTo>
                    <a:pt x="254" y="266"/>
                  </a:lnTo>
                  <a:lnTo>
                    <a:pt x="243" y="263"/>
                  </a:lnTo>
                  <a:lnTo>
                    <a:pt x="232" y="257"/>
                  </a:lnTo>
                  <a:lnTo>
                    <a:pt x="220" y="255"/>
                  </a:lnTo>
                  <a:lnTo>
                    <a:pt x="207" y="249"/>
                  </a:lnTo>
                  <a:lnTo>
                    <a:pt x="195" y="244"/>
                  </a:lnTo>
                  <a:lnTo>
                    <a:pt x="184" y="238"/>
                  </a:lnTo>
                  <a:lnTo>
                    <a:pt x="173" y="232"/>
                  </a:lnTo>
                  <a:lnTo>
                    <a:pt x="161" y="226"/>
                  </a:lnTo>
                  <a:lnTo>
                    <a:pt x="150" y="221"/>
                  </a:lnTo>
                  <a:lnTo>
                    <a:pt x="138" y="213"/>
                  </a:lnTo>
                  <a:lnTo>
                    <a:pt x="129" y="207"/>
                  </a:lnTo>
                  <a:lnTo>
                    <a:pt x="118" y="200"/>
                  </a:lnTo>
                  <a:lnTo>
                    <a:pt x="108" y="194"/>
                  </a:lnTo>
                  <a:lnTo>
                    <a:pt x="97" y="187"/>
                  </a:lnTo>
                  <a:lnTo>
                    <a:pt x="87" y="181"/>
                  </a:lnTo>
                  <a:lnTo>
                    <a:pt x="80" y="173"/>
                  </a:lnTo>
                  <a:lnTo>
                    <a:pt x="70" y="166"/>
                  </a:lnTo>
                  <a:lnTo>
                    <a:pt x="61" y="158"/>
                  </a:lnTo>
                  <a:lnTo>
                    <a:pt x="53" y="150"/>
                  </a:lnTo>
                  <a:lnTo>
                    <a:pt x="45" y="143"/>
                  </a:lnTo>
                  <a:lnTo>
                    <a:pt x="38" y="133"/>
                  </a:lnTo>
                  <a:lnTo>
                    <a:pt x="32" y="126"/>
                  </a:lnTo>
                  <a:lnTo>
                    <a:pt x="26" y="118"/>
                  </a:lnTo>
                  <a:lnTo>
                    <a:pt x="21" y="109"/>
                  </a:lnTo>
                  <a:lnTo>
                    <a:pt x="15" y="101"/>
                  </a:lnTo>
                  <a:lnTo>
                    <a:pt x="11" y="92"/>
                  </a:lnTo>
                  <a:lnTo>
                    <a:pt x="7" y="82"/>
                  </a:lnTo>
                  <a:lnTo>
                    <a:pt x="4" y="73"/>
                  </a:lnTo>
                  <a:lnTo>
                    <a:pt x="2" y="63"/>
                  </a:lnTo>
                  <a:lnTo>
                    <a:pt x="0" y="54"/>
                  </a:lnTo>
                  <a:lnTo>
                    <a:pt x="0" y="44"/>
                  </a:lnTo>
                  <a:lnTo>
                    <a:pt x="0" y="35"/>
                  </a:lnTo>
                  <a:lnTo>
                    <a:pt x="0" y="25"/>
                  </a:lnTo>
                  <a:lnTo>
                    <a:pt x="2" y="14"/>
                  </a:lnTo>
                  <a:lnTo>
                    <a:pt x="5" y="4"/>
                  </a:lnTo>
                  <a:lnTo>
                    <a:pt x="5" y="0"/>
                  </a:lnTo>
                  <a:lnTo>
                    <a:pt x="9" y="0"/>
                  </a:lnTo>
                  <a:lnTo>
                    <a:pt x="15" y="0"/>
                  </a:lnTo>
                  <a:lnTo>
                    <a:pt x="21" y="2"/>
                  </a:lnTo>
                  <a:lnTo>
                    <a:pt x="24" y="4"/>
                  </a:lnTo>
                  <a:lnTo>
                    <a:pt x="30" y="6"/>
                  </a:lnTo>
                  <a:lnTo>
                    <a:pt x="34" y="8"/>
                  </a:lnTo>
                  <a:lnTo>
                    <a:pt x="36" y="8"/>
                  </a:lnTo>
                  <a:lnTo>
                    <a:pt x="36" y="8"/>
                  </a:lnTo>
                  <a:close/>
                </a:path>
              </a:pathLst>
            </a:custGeom>
            <a:solidFill>
              <a:srgbClr val="990066"/>
            </a:solidFill>
            <a:ln w="9525">
              <a:noFill/>
            </a:ln>
          </p:spPr>
          <p:style>
            <a:lnRef idx="0"/>
            <a:fillRef idx="0"/>
            <a:effectRef idx="0"/>
            <a:fontRef idx="minor"/>
          </p:style>
        </p:sp>
        <p:sp>
          <p:nvSpPr>
            <p:cNvPr id="257" name="Freeform 30"/>
            <p:cNvSpPr/>
            <p:nvPr/>
          </p:nvSpPr>
          <p:spPr>
            <a:xfrm>
              <a:off x="7980480" y="1617480"/>
              <a:ext cx="237240" cy="374040"/>
            </a:xfrm>
            <a:custGeom>
              <a:avLst/>
              <a:gdLst/>
              <a:ahLst/>
              <a:rect l="l" t="t" r="r" b="b"/>
              <a:pathLst>
                <a:path w="300" h="471">
                  <a:moveTo>
                    <a:pt x="300" y="0"/>
                  </a:moveTo>
                  <a:lnTo>
                    <a:pt x="296" y="5"/>
                  </a:lnTo>
                  <a:lnTo>
                    <a:pt x="290" y="13"/>
                  </a:lnTo>
                  <a:lnTo>
                    <a:pt x="285" y="23"/>
                  </a:lnTo>
                  <a:lnTo>
                    <a:pt x="279" y="30"/>
                  </a:lnTo>
                  <a:lnTo>
                    <a:pt x="273" y="38"/>
                  </a:lnTo>
                  <a:lnTo>
                    <a:pt x="268" y="45"/>
                  </a:lnTo>
                  <a:lnTo>
                    <a:pt x="264" y="53"/>
                  </a:lnTo>
                  <a:lnTo>
                    <a:pt x="258" y="63"/>
                  </a:lnTo>
                  <a:lnTo>
                    <a:pt x="252" y="68"/>
                  </a:lnTo>
                  <a:lnTo>
                    <a:pt x="249" y="76"/>
                  </a:lnTo>
                  <a:lnTo>
                    <a:pt x="243" y="83"/>
                  </a:lnTo>
                  <a:lnTo>
                    <a:pt x="239" y="93"/>
                  </a:lnTo>
                  <a:lnTo>
                    <a:pt x="235" y="99"/>
                  </a:lnTo>
                  <a:lnTo>
                    <a:pt x="230" y="106"/>
                  </a:lnTo>
                  <a:lnTo>
                    <a:pt x="226" y="114"/>
                  </a:lnTo>
                  <a:lnTo>
                    <a:pt x="222" y="123"/>
                  </a:lnTo>
                  <a:lnTo>
                    <a:pt x="216" y="129"/>
                  </a:lnTo>
                  <a:lnTo>
                    <a:pt x="213" y="137"/>
                  </a:lnTo>
                  <a:lnTo>
                    <a:pt x="209" y="144"/>
                  </a:lnTo>
                  <a:lnTo>
                    <a:pt x="205" y="152"/>
                  </a:lnTo>
                  <a:lnTo>
                    <a:pt x="199" y="158"/>
                  </a:lnTo>
                  <a:lnTo>
                    <a:pt x="195" y="165"/>
                  </a:lnTo>
                  <a:lnTo>
                    <a:pt x="192" y="173"/>
                  </a:lnTo>
                  <a:lnTo>
                    <a:pt x="188" y="182"/>
                  </a:lnTo>
                  <a:lnTo>
                    <a:pt x="182" y="188"/>
                  </a:lnTo>
                  <a:lnTo>
                    <a:pt x="180" y="196"/>
                  </a:lnTo>
                  <a:lnTo>
                    <a:pt x="176" y="203"/>
                  </a:lnTo>
                  <a:lnTo>
                    <a:pt x="173" y="211"/>
                  </a:lnTo>
                  <a:lnTo>
                    <a:pt x="167" y="218"/>
                  </a:lnTo>
                  <a:lnTo>
                    <a:pt x="165" y="224"/>
                  </a:lnTo>
                  <a:lnTo>
                    <a:pt x="159" y="232"/>
                  </a:lnTo>
                  <a:lnTo>
                    <a:pt x="157" y="241"/>
                  </a:lnTo>
                  <a:lnTo>
                    <a:pt x="152" y="247"/>
                  </a:lnTo>
                  <a:lnTo>
                    <a:pt x="148" y="254"/>
                  </a:lnTo>
                  <a:lnTo>
                    <a:pt x="146" y="260"/>
                  </a:lnTo>
                  <a:lnTo>
                    <a:pt x="142" y="268"/>
                  </a:lnTo>
                  <a:lnTo>
                    <a:pt x="137" y="275"/>
                  </a:lnTo>
                  <a:lnTo>
                    <a:pt x="135" y="281"/>
                  </a:lnTo>
                  <a:lnTo>
                    <a:pt x="129" y="289"/>
                  </a:lnTo>
                  <a:lnTo>
                    <a:pt x="127" y="296"/>
                  </a:lnTo>
                  <a:lnTo>
                    <a:pt x="121" y="304"/>
                  </a:lnTo>
                  <a:lnTo>
                    <a:pt x="119" y="310"/>
                  </a:lnTo>
                  <a:lnTo>
                    <a:pt x="116" y="317"/>
                  </a:lnTo>
                  <a:lnTo>
                    <a:pt x="112" y="325"/>
                  </a:lnTo>
                  <a:lnTo>
                    <a:pt x="108" y="332"/>
                  </a:lnTo>
                  <a:lnTo>
                    <a:pt x="104" y="340"/>
                  </a:lnTo>
                  <a:lnTo>
                    <a:pt x="100" y="346"/>
                  </a:lnTo>
                  <a:lnTo>
                    <a:pt x="97" y="353"/>
                  </a:lnTo>
                  <a:lnTo>
                    <a:pt x="93" y="361"/>
                  </a:lnTo>
                  <a:lnTo>
                    <a:pt x="89" y="369"/>
                  </a:lnTo>
                  <a:lnTo>
                    <a:pt x="85" y="374"/>
                  </a:lnTo>
                  <a:lnTo>
                    <a:pt x="81" y="382"/>
                  </a:lnTo>
                  <a:lnTo>
                    <a:pt x="78" y="389"/>
                  </a:lnTo>
                  <a:lnTo>
                    <a:pt x="74" y="397"/>
                  </a:lnTo>
                  <a:lnTo>
                    <a:pt x="70" y="405"/>
                  </a:lnTo>
                  <a:lnTo>
                    <a:pt x="66" y="412"/>
                  </a:lnTo>
                  <a:lnTo>
                    <a:pt x="62" y="418"/>
                  </a:lnTo>
                  <a:lnTo>
                    <a:pt x="59" y="426"/>
                  </a:lnTo>
                  <a:lnTo>
                    <a:pt x="55" y="433"/>
                  </a:lnTo>
                  <a:lnTo>
                    <a:pt x="51" y="441"/>
                  </a:lnTo>
                  <a:lnTo>
                    <a:pt x="47" y="448"/>
                  </a:lnTo>
                  <a:lnTo>
                    <a:pt x="43" y="456"/>
                  </a:lnTo>
                  <a:lnTo>
                    <a:pt x="40" y="464"/>
                  </a:lnTo>
                  <a:lnTo>
                    <a:pt x="36" y="471"/>
                  </a:lnTo>
                  <a:lnTo>
                    <a:pt x="30" y="469"/>
                  </a:lnTo>
                  <a:lnTo>
                    <a:pt x="26" y="469"/>
                  </a:lnTo>
                  <a:lnTo>
                    <a:pt x="21" y="471"/>
                  </a:lnTo>
                  <a:lnTo>
                    <a:pt x="15" y="471"/>
                  </a:lnTo>
                  <a:lnTo>
                    <a:pt x="5" y="471"/>
                  </a:lnTo>
                  <a:lnTo>
                    <a:pt x="0" y="469"/>
                  </a:lnTo>
                  <a:lnTo>
                    <a:pt x="2" y="462"/>
                  </a:lnTo>
                  <a:lnTo>
                    <a:pt x="5" y="454"/>
                  </a:lnTo>
                  <a:lnTo>
                    <a:pt x="9" y="446"/>
                  </a:lnTo>
                  <a:lnTo>
                    <a:pt x="13" y="441"/>
                  </a:lnTo>
                  <a:lnTo>
                    <a:pt x="17" y="433"/>
                  </a:lnTo>
                  <a:lnTo>
                    <a:pt x="21" y="427"/>
                  </a:lnTo>
                  <a:lnTo>
                    <a:pt x="24" y="420"/>
                  </a:lnTo>
                  <a:lnTo>
                    <a:pt x="28" y="412"/>
                  </a:lnTo>
                  <a:lnTo>
                    <a:pt x="30" y="405"/>
                  </a:lnTo>
                  <a:lnTo>
                    <a:pt x="34" y="399"/>
                  </a:lnTo>
                  <a:lnTo>
                    <a:pt x="38" y="393"/>
                  </a:lnTo>
                  <a:lnTo>
                    <a:pt x="42" y="386"/>
                  </a:lnTo>
                  <a:lnTo>
                    <a:pt x="43" y="378"/>
                  </a:lnTo>
                  <a:lnTo>
                    <a:pt x="47" y="372"/>
                  </a:lnTo>
                  <a:lnTo>
                    <a:pt x="51" y="367"/>
                  </a:lnTo>
                  <a:lnTo>
                    <a:pt x="55" y="361"/>
                  </a:lnTo>
                  <a:lnTo>
                    <a:pt x="59" y="353"/>
                  </a:lnTo>
                  <a:lnTo>
                    <a:pt x="61" y="346"/>
                  </a:lnTo>
                  <a:lnTo>
                    <a:pt x="64" y="340"/>
                  </a:lnTo>
                  <a:lnTo>
                    <a:pt x="68" y="332"/>
                  </a:lnTo>
                  <a:lnTo>
                    <a:pt x="70" y="325"/>
                  </a:lnTo>
                  <a:lnTo>
                    <a:pt x="74" y="319"/>
                  </a:lnTo>
                  <a:lnTo>
                    <a:pt x="78" y="313"/>
                  </a:lnTo>
                  <a:lnTo>
                    <a:pt x="81" y="308"/>
                  </a:lnTo>
                  <a:lnTo>
                    <a:pt x="83" y="300"/>
                  </a:lnTo>
                  <a:lnTo>
                    <a:pt x="87" y="292"/>
                  </a:lnTo>
                  <a:lnTo>
                    <a:pt x="91" y="287"/>
                  </a:lnTo>
                  <a:lnTo>
                    <a:pt x="95" y="281"/>
                  </a:lnTo>
                  <a:lnTo>
                    <a:pt x="97" y="273"/>
                  </a:lnTo>
                  <a:lnTo>
                    <a:pt x="100" y="268"/>
                  </a:lnTo>
                  <a:lnTo>
                    <a:pt x="104" y="260"/>
                  </a:lnTo>
                  <a:lnTo>
                    <a:pt x="108" y="254"/>
                  </a:lnTo>
                  <a:lnTo>
                    <a:pt x="112" y="247"/>
                  </a:lnTo>
                  <a:lnTo>
                    <a:pt x="114" y="241"/>
                  </a:lnTo>
                  <a:lnTo>
                    <a:pt x="118" y="234"/>
                  </a:lnTo>
                  <a:lnTo>
                    <a:pt x="121" y="226"/>
                  </a:lnTo>
                  <a:lnTo>
                    <a:pt x="123" y="220"/>
                  </a:lnTo>
                  <a:lnTo>
                    <a:pt x="127" y="213"/>
                  </a:lnTo>
                  <a:lnTo>
                    <a:pt x="131" y="205"/>
                  </a:lnTo>
                  <a:lnTo>
                    <a:pt x="137" y="199"/>
                  </a:lnTo>
                  <a:lnTo>
                    <a:pt x="138" y="192"/>
                  </a:lnTo>
                  <a:lnTo>
                    <a:pt x="142" y="184"/>
                  </a:lnTo>
                  <a:lnTo>
                    <a:pt x="146" y="177"/>
                  </a:lnTo>
                  <a:lnTo>
                    <a:pt x="152" y="171"/>
                  </a:lnTo>
                  <a:lnTo>
                    <a:pt x="154" y="163"/>
                  </a:lnTo>
                  <a:lnTo>
                    <a:pt x="159" y="158"/>
                  </a:lnTo>
                  <a:lnTo>
                    <a:pt x="163" y="150"/>
                  </a:lnTo>
                  <a:lnTo>
                    <a:pt x="167" y="142"/>
                  </a:lnTo>
                  <a:lnTo>
                    <a:pt x="171" y="135"/>
                  </a:lnTo>
                  <a:lnTo>
                    <a:pt x="176" y="127"/>
                  </a:lnTo>
                  <a:lnTo>
                    <a:pt x="180" y="120"/>
                  </a:lnTo>
                  <a:lnTo>
                    <a:pt x="184" y="112"/>
                  </a:lnTo>
                  <a:lnTo>
                    <a:pt x="188" y="102"/>
                  </a:lnTo>
                  <a:lnTo>
                    <a:pt x="194" y="97"/>
                  </a:lnTo>
                  <a:lnTo>
                    <a:pt x="199" y="89"/>
                  </a:lnTo>
                  <a:lnTo>
                    <a:pt x="205" y="82"/>
                  </a:lnTo>
                  <a:lnTo>
                    <a:pt x="209" y="72"/>
                  </a:lnTo>
                  <a:lnTo>
                    <a:pt x="213" y="64"/>
                  </a:lnTo>
                  <a:lnTo>
                    <a:pt x="218" y="57"/>
                  </a:lnTo>
                  <a:lnTo>
                    <a:pt x="224" y="49"/>
                  </a:lnTo>
                  <a:lnTo>
                    <a:pt x="230" y="40"/>
                  </a:lnTo>
                  <a:lnTo>
                    <a:pt x="235" y="32"/>
                  </a:lnTo>
                  <a:lnTo>
                    <a:pt x="239" y="25"/>
                  </a:lnTo>
                  <a:lnTo>
                    <a:pt x="247" y="17"/>
                  </a:lnTo>
                  <a:lnTo>
                    <a:pt x="300" y="0"/>
                  </a:lnTo>
                  <a:lnTo>
                    <a:pt x="300" y="0"/>
                  </a:lnTo>
                  <a:close/>
                </a:path>
              </a:pathLst>
            </a:custGeom>
            <a:solidFill>
              <a:srgbClr val="660099"/>
            </a:solidFill>
            <a:ln w="9525">
              <a:noFill/>
            </a:ln>
          </p:spPr>
          <p:style>
            <a:lnRef idx="0"/>
            <a:fillRef idx="0"/>
            <a:effectRef idx="0"/>
            <a:fontRef idx="minor"/>
          </p:style>
        </p:sp>
        <p:sp>
          <p:nvSpPr>
            <p:cNvPr id="258" name="Freeform 31"/>
            <p:cNvSpPr/>
            <p:nvPr/>
          </p:nvSpPr>
          <p:spPr>
            <a:xfrm>
              <a:off x="7912080" y="695160"/>
              <a:ext cx="180360" cy="134280"/>
            </a:xfrm>
            <a:custGeom>
              <a:avLst/>
              <a:gdLst/>
              <a:ahLst/>
              <a:rect l="l" t="t" r="r" b="b"/>
              <a:pathLst>
                <a:path w="228" h="169">
                  <a:moveTo>
                    <a:pt x="221" y="136"/>
                  </a:moveTo>
                  <a:lnTo>
                    <a:pt x="217" y="134"/>
                  </a:lnTo>
                  <a:lnTo>
                    <a:pt x="211" y="129"/>
                  </a:lnTo>
                  <a:lnTo>
                    <a:pt x="207" y="125"/>
                  </a:lnTo>
                  <a:lnTo>
                    <a:pt x="204" y="121"/>
                  </a:lnTo>
                  <a:lnTo>
                    <a:pt x="198" y="117"/>
                  </a:lnTo>
                  <a:lnTo>
                    <a:pt x="194" y="114"/>
                  </a:lnTo>
                  <a:lnTo>
                    <a:pt x="187" y="108"/>
                  </a:lnTo>
                  <a:lnTo>
                    <a:pt x="179" y="102"/>
                  </a:lnTo>
                  <a:lnTo>
                    <a:pt x="173" y="96"/>
                  </a:lnTo>
                  <a:lnTo>
                    <a:pt x="166" y="91"/>
                  </a:lnTo>
                  <a:lnTo>
                    <a:pt x="158" y="83"/>
                  </a:lnTo>
                  <a:lnTo>
                    <a:pt x="150" y="77"/>
                  </a:lnTo>
                  <a:lnTo>
                    <a:pt x="143" y="72"/>
                  </a:lnTo>
                  <a:lnTo>
                    <a:pt x="135" y="66"/>
                  </a:lnTo>
                  <a:lnTo>
                    <a:pt x="128" y="58"/>
                  </a:lnTo>
                  <a:lnTo>
                    <a:pt x="120" y="51"/>
                  </a:lnTo>
                  <a:lnTo>
                    <a:pt x="111" y="45"/>
                  </a:lnTo>
                  <a:lnTo>
                    <a:pt x="103" y="39"/>
                  </a:lnTo>
                  <a:lnTo>
                    <a:pt x="93" y="34"/>
                  </a:lnTo>
                  <a:lnTo>
                    <a:pt x="88" y="28"/>
                  </a:lnTo>
                  <a:lnTo>
                    <a:pt x="80" y="22"/>
                  </a:lnTo>
                  <a:lnTo>
                    <a:pt x="74" y="19"/>
                  </a:lnTo>
                  <a:lnTo>
                    <a:pt x="67" y="13"/>
                  </a:lnTo>
                  <a:lnTo>
                    <a:pt x="61" y="9"/>
                  </a:lnTo>
                  <a:lnTo>
                    <a:pt x="55" y="5"/>
                  </a:lnTo>
                  <a:lnTo>
                    <a:pt x="50" y="3"/>
                  </a:lnTo>
                  <a:lnTo>
                    <a:pt x="42" y="0"/>
                  </a:lnTo>
                  <a:lnTo>
                    <a:pt x="36" y="0"/>
                  </a:lnTo>
                  <a:lnTo>
                    <a:pt x="29" y="1"/>
                  </a:lnTo>
                  <a:lnTo>
                    <a:pt x="19" y="7"/>
                  </a:lnTo>
                  <a:lnTo>
                    <a:pt x="12" y="13"/>
                  </a:lnTo>
                  <a:lnTo>
                    <a:pt x="6" y="22"/>
                  </a:lnTo>
                  <a:lnTo>
                    <a:pt x="2" y="30"/>
                  </a:lnTo>
                  <a:lnTo>
                    <a:pt x="0" y="39"/>
                  </a:lnTo>
                  <a:lnTo>
                    <a:pt x="2" y="49"/>
                  </a:lnTo>
                  <a:lnTo>
                    <a:pt x="8" y="57"/>
                  </a:lnTo>
                  <a:lnTo>
                    <a:pt x="12" y="58"/>
                  </a:lnTo>
                  <a:lnTo>
                    <a:pt x="19" y="66"/>
                  </a:lnTo>
                  <a:lnTo>
                    <a:pt x="25" y="68"/>
                  </a:lnTo>
                  <a:lnTo>
                    <a:pt x="29" y="72"/>
                  </a:lnTo>
                  <a:lnTo>
                    <a:pt x="36" y="76"/>
                  </a:lnTo>
                  <a:lnTo>
                    <a:pt x="44" y="81"/>
                  </a:lnTo>
                  <a:lnTo>
                    <a:pt x="50" y="85"/>
                  </a:lnTo>
                  <a:lnTo>
                    <a:pt x="57" y="89"/>
                  </a:lnTo>
                  <a:lnTo>
                    <a:pt x="65" y="95"/>
                  </a:lnTo>
                  <a:lnTo>
                    <a:pt x="74" y="100"/>
                  </a:lnTo>
                  <a:lnTo>
                    <a:pt x="82" y="104"/>
                  </a:lnTo>
                  <a:lnTo>
                    <a:pt x="92" y="110"/>
                  </a:lnTo>
                  <a:lnTo>
                    <a:pt x="99" y="115"/>
                  </a:lnTo>
                  <a:lnTo>
                    <a:pt x="109" y="119"/>
                  </a:lnTo>
                  <a:lnTo>
                    <a:pt x="118" y="125"/>
                  </a:lnTo>
                  <a:lnTo>
                    <a:pt x="126" y="129"/>
                  </a:lnTo>
                  <a:lnTo>
                    <a:pt x="133" y="134"/>
                  </a:lnTo>
                  <a:lnTo>
                    <a:pt x="143" y="138"/>
                  </a:lnTo>
                  <a:lnTo>
                    <a:pt x="149" y="142"/>
                  </a:lnTo>
                  <a:lnTo>
                    <a:pt x="158" y="146"/>
                  </a:lnTo>
                  <a:lnTo>
                    <a:pt x="166" y="150"/>
                  </a:lnTo>
                  <a:lnTo>
                    <a:pt x="173" y="155"/>
                  </a:lnTo>
                  <a:lnTo>
                    <a:pt x="177" y="157"/>
                  </a:lnTo>
                  <a:lnTo>
                    <a:pt x="185" y="161"/>
                  </a:lnTo>
                  <a:lnTo>
                    <a:pt x="190" y="163"/>
                  </a:lnTo>
                  <a:lnTo>
                    <a:pt x="196" y="165"/>
                  </a:lnTo>
                  <a:lnTo>
                    <a:pt x="204" y="169"/>
                  </a:lnTo>
                  <a:lnTo>
                    <a:pt x="207" y="169"/>
                  </a:lnTo>
                  <a:lnTo>
                    <a:pt x="213" y="167"/>
                  </a:lnTo>
                  <a:lnTo>
                    <a:pt x="219" y="163"/>
                  </a:lnTo>
                  <a:lnTo>
                    <a:pt x="223" y="159"/>
                  </a:lnTo>
                  <a:lnTo>
                    <a:pt x="228" y="157"/>
                  </a:lnTo>
                  <a:lnTo>
                    <a:pt x="228" y="152"/>
                  </a:lnTo>
                  <a:lnTo>
                    <a:pt x="228" y="146"/>
                  </a:lnTo>
                  <a:lnTo>
                    <a:pt x="226" y="142"/>
                  </a:lnTo>
                  <a:lnTo>
                    <a:pt x="221" y="136"/>
                  </a:lnTo>
                  <a:lnTo>
                    <a:pt x="221" y="136"/>
                  </a:lnTo>
                  <a:close/>
                </a:path>
              </a:pathLst>
            </a:custGeom>
            <a:solidFill>
              <a:srgbClr val="b34d1a"/>
            </a:solidFill>
            <a:ln w="9525">
              <a:noFill/>
            </a:ln>
          </p:spPr>
          <p:style>
            <a:lnRef idx="0"/>
            <a:fillRef idx="0"/>
            <a:effectRef idx="0"/>
            <a:fontRef idx="minor"/>
          </p:style>
        </p:sp>
      </p:grpSp>
      <p:sp>
        <p:nvSpPr>
          <p:cNvPr id="259" name="Rectangle 1"/>
          <p:cNvSpPr/>
          <p:nvPr/>
        </p:nvSpPr>
        <p:spPr>
          <a:xfrm>
            <a:off x="214200" y="887400"/>
            <a:ext cx="8286120" cy="5201280"/>
          </a:xfrm>
          <a:prstGeom prst="rect">
            <a:avLst/>
          </a:prstGeom>
          <a:noFill/>
          <a:ln w="9525">
            <a:noFill/>
          </a:ln>
        </p:spPr>
        <p:style>
          <a:lnRef idx="0"/>
          <a:fillRef idx="0"/>
          <a:effectRef idx="0"/>
          <a:fontRef idx="minor"/>
        </p:style>
        <p:txBody>
          <a:bodyPr lIns="90000" rIns="90000" tIns="45000" bIns="45000" anchor="ctr">
            <a:spAutoFit/>
          </a:bodyPr>
          <a:p>
            <a:pPr>
              <a:lnSpc>
                <a:spcPct val="100000"/>
              </a:lnSpc>
              <a:tabLst>
                <a:tab algn="l" pos="0"/>
              </a:tabLst>
            </a:pPr>
            <a:r>
              <a:rPr b="0" lang="ru-RU" sz="1600" spc="-1" strike="noStrike">
                <a:solidFill>
                  <a:srgbClr val="000000"/>
                </a:solidFill>
                <a:latin typeface="Times New Roman"/>
                <a:ea typeface="Times New Roman"/>
              </a:rPr>
              <a:t>Игра проходит на ровной площадке прямоугольной формы – как открытой, </a:t>
            </a:r>
            <a:endParaRPr b="0" lang="ru-RU" sz="1600" spc="-1" strike="noStrike">
              <a:latin typeface="XO Oriel"/>
            </a:endParaRPr>
          </a:p>
          <a:p>
            <a:pPr>
              <a:lnSpc>
                <a:spcPct val="100000"/>
              </a:lnSpc>
              <a:tabLst>
                <a:tab algn="l" pos="0"/>
              </a:tabLst>
            </a:pPr>
            <a:r>
              <a:rPr b="0" lang="ru-RU" sz="1600" spc="-1" strike="noStrike">
                <a:solidFill>
                  <a:srgbClr val="000000"/>
                </a:solidFill>
                <a:latin typeface="Times New Roman"/>
                <a:ea typeface="Times New Roman"/>
              </a:rPr>
              <a:t>так и закрытой. Это могут быть земляные или травяные спортплощадки, манежи, спортивные залы. На игровом поле проводят две черты на 40/55-метровом </a:t>
            </a:r>
            <a:endParaRPr b="0" lang="ru-RU" sz="1600" spc="-1" strike="noStrike">
              <a:latin typeface="XO Oriel"/>
            </a:endParaRPr>
          </a:p>
          <a:p>
            <a:pPr>
              <a:lnSpc>
                <a:spcPct val="100000"/>
              </a:lnSpc>
              <a:tabLst>
                <a:tab algn="l" pos="0"/>
              </a:tabLst>
            </a:pPr>
            <a:r>
              <a:rPr b="0" lang="ru-RU" sz="1600" spc="-1" strike="noStrike">
                <a:solidFill>
                  <a:srgbClr val="000000"/>
                </a:solidFill>
                <a:latin typeface="Times New Roman"/>
                <a:ea typeface="Times New Roman"/>
              </a:rPr>
              <a:t>отдалении. Ширина полос составляет 25…40 метров. Одну из сторон отводят под</a:t>
            </a:r>
            <a:endParaRPr b="0" lang="ru-RU" sz="1600" spc="-1" strike="noStrike">
              <a:latin typeface="XO Oriel"/>
            </a:endParaRPr>
          </a:p>
          <a:p>
            <a:pPr>
              <a:lnSpc>
                <a:spcPct val="100000"/>
              </a:lnSpc>
              <a:tabLst>
                <a:tab algn="l" pos="0"/>
              </a:tabLst>
            </a:pPr>
            <a:r>
              <a:rPr b="0" lang="ru-RU" sz="1600" spc="-1" strike="noStrike">
                <a:solidFill>
                  <a:srgbClr val="000000"/>
                </a:solidFill>
                <a:latin typeface="Times New Roman"/>
                <a:ea typeface="Times New Roman"/>
              </a:rPr>
              <a:t> </a:t>
            </a:r>
            <a:r>
              <a:rPr b="0" lang="ru-RU" sz="1600" spc="-1" strike="noStrike">
                <a:solidFill>
                  <a:srgbClr val="000000"/>
                </a:solidFill>
                <a:latin typeface="Times New Roman"/>
                <a:ea typeface="Times New Roman"/>
              </a:rPr>
              <a:t>город, другую – под кон. </a:t>
            </a:r>
            <a:endParaRPr b="0" lang="ru-RU" sz="1600" spc="-1" strike="noStrike">
              <a:latin typeface="XO Oriel"/>
            </a:endParaRPr>
          </a:p>
          <a:p>
            <a:pPr>
              <a:lnSpc>
                <a:spcPct val="100000"/>
              </a:lnSpc>
              <a:tabLst>
                <a:tab algn="l" pos="0"/>
              </a:tabLst>
            </a:pPr>
            <a:r>
              <a:rPr b="0" lang="ru-RU" sz="1600" spc="-1" strike="noStrike">
                <a:solidFill>
                  <a:srgbClr val="000000"/>
                </a:solidFill>
                <a:latin typeface="Times New Roman"/>
                <a:ea typeface="Times New Roman"/>
              </a:rPr>
              <a:t>Игроки делятся на 2 команды с одинаковым числом участников. После разыгранного </a:t>
            </a:r>
            <a:endParaRPr b="0" lang="ru-RU" sz="1600" spc="-1" strike="noStrike">
              <a:latin typeface="XO Oriel"/>
            </a:endParaRPr>
          </a:p>
          <a:p>
            <a:pPr>
              <a:lnSpc>
                <a:spcPct val="100000"/>
              </a:lnSpc>
              <a:tabLst>
                <a:tab algn="l" pos="0"/>
              </a:tabLst>
            </a:pPr>
            <a:r>
              <a:rPr b="0" lang="ru-RU" sz="1600" spc="-1" strike="noStrike">
                <a:solidFill>
                  <a:srgbClr val="000000"/>
                </a:solidFill>
                <a:latin typeface="Times New Roman"/>
                <a:ea typeface="Times New Roman"/>
              </a:rPr>
              <a:t>жребия одна команда занимает позицию на площадке города, а другая – водит. Игру начинает команда, оказавшаяся в городе. Подающий отбивает лаптой (битой) мяч как можно дальше, направляясь бегом через игровое поле за линию кона, и тут же возвращается обратно. В это время команда, которая водит, ловит направленный в поле мяч и, поймав его, пытается осалить (запятнать) бегущего соперника. При этом им разрешается перекидывать мяч один другому, чтобы точнее попасть в противника с более удобной дистанции.</a:t>
            </a:r>
            <a:endParaRPr b="0" lang="ru-RU" sz="1600" spc="-1" strike="noStrike">
              <a:latin typeface="XO Oriel"/>
            </a:endParaRPr>
          </a:p>
          <a:p>
            <a:pPr>
              <a:lnSpc>
                <a:spcPct val="100000"/>
              </a:lnSpc>
              <a:tabLst>
                <a:tab algn="l" pos="0"/>
              </a:tabLst>
            </a:pPr>
            <a:r>
              <a:rPr b="0" lang="ru-RU" sz="1600" spc="-1" strike="noStrike">
                <a:solidFill>
                  <a:srgbClr val="000000"/>
                </a:solidFill>
                <a:latin typeface="Times New Roman"/>
                <a:ea typeface="Times New Roman"/>
              </a:rPr>
              <a:t>Если им удается это сделать, то представитель команды соперников переходит к ним. Но если они не смогли попасть в него, то перекидывают мяч на поле противников. Причем сделать это необходимо как можно быстрее, поскольку игрок, не успевший вернуться обратно в город, будет вынужден остаться на той стороне – за линией кона. </a:t>
            </a:r>
            <a:endParaRPr b="0" lang="ru-RU" sz="1600" spc="-1" strike="noStrike">
              <a:latin typeface="XO Oriel"/>
            </a:endParaRPr>
          </a:p>
          <a:p>
            <a:pPr>
              <a:lnSpc>
                <a:spcPct val="100000"/>
              </a:lnSpc>
              <a:tabLst>
                <a:tab algn="l" pos="0"/>
              </a:tabLst>
            </a:pPr>
            <a:r>
              <a:rPr b="0" lang="ru-RU" sz="1600" spc="-1" strike="noStrike">
                <a:solidFill>
                  <a:srgbClr val="000000"/>
                </a:solidFill>
                <a:latin typeface="Times New Roman"/>
                <a:ea typeface="Times New Roman"/>
              </a:rPr>
              <a:t>Если подающий (бьющий) наносит по мячу неудачный удар и противники быстро ловят его, то бежать в таком случае опасно, поскольку его легко можно будет осалить. В этой ситуации игрок может не бежать, а остаться за линией, с другой стороны от команды – в так называемом пригороде. Отбивают мячи все игроки поочередно. </a:t>
            </a:r>
            <a:endParaRPr b="0" lang="ru-RU" sz="1600" spc="-1" strike="noStrike">
              <a:latin typeface="XO Oriel"/>
            </a:endParaRPr>
          </a:p>
          <a:p>
            <a:pPr>
              <a:lnSpc>
                <a:spcPct val="100000"/>
              </a:lnSpc>
              <a:tabLst>
                <a:tab algn="l" pos="0"/>
              </a:tabLst>
            </a:pPr>
            <a:endParaRPr b="0" lang="ru-RU" sz="1600" spc="-1" strike="noStrike">
              <a:latin typeface="XO Orie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260" name="Group 4"/>
          <p:cNvGrpSpPr/>
          <p:nvPr/>
        </p:nvGrpSpPr>
        <p:grpSpPr>
          <a:xfrm>
            <a:off x="7358040" y="642960"/>
            <a:ext cx="1569240" cy="1729800"/>
            <a:chOff x="7358040" y="642960"/>
            <a:chExt cx="1569240" cy="1729800"/>
          </a:xfrm>
        </p:grpSpPr>
        <p:sp>
          <p:nvSpPr>
            <p:cNvPr id="261" name="AutoShape 5"/>
            <p:cNvSpPr/>
            <p:nvPr/>
          </p:nvSpPr>
          <p:spPr>
            <a:xfrm>
              <a:off x="7358040" y="642960"/>
              <a:ext cx="1569240" cy="1729800"/>
            </a:xfrm>
            <a:prstGeom prst="rect">
              <a:avLst/>
            </a:prstGeom>
            <a:noFill/>
            <a:ln w="9525">
              <a:noFill/>
            </a:ln>
          </p:spPr>
          <p:style>
            <a:lnRef idx="0"/>
            <a:fillRef idx="0"/>
            <a:effectRef idx="0"/>
            <a:fontRef idx="minor"/>
          </p:style>
        </p:sp>
        <p:sp>
          <p:nvSpPr>
            <p:cNvPr id="262" name="Freeform 6"/>
            <p:cNvSpPr/>
            <p:nvPr/>
          </p:nvSpPr>
          <p:spPr>
            <a:xfrm>
              <a:off x="7388280" y="695160"/>
              <a:ext cx="1509120" cy="1647000"/>
            </a:xfrm>
            <a:custGeom>
              <a:avLst/>
              <a:gdLst/>
              <a:ahLst/>
              <a:rect l="l" t="t" r="r" b="b"/>
              <a:pathLst>
                <a:path w="951" h="1038">
                  <a:moveTo>
                    <a:pt x="625" y="571"/>
                  </a:moveTo>
                  <a:lnTo>
                    <a:pt x="627" y="571"/>
                  </a:lnTo>
                  <a:lnTo>
                    <a:pt x="628" y="571"/>
                  </a:lnTo>
                  <a:lnTo>
                    <a:pt x="631" y="571"/>
                  </a:lnTo>
                  <a:lnTo>
                    <a:pt x="635" y="571"/>
                  </a:lnTo>
                  <a:lnTo>
                    <a:pt x="639" y="571"/>
                  </a:lnTo>
                  <a:lnTo>
                    <a:pt x="643" y="572"/>
                  </a:lnTo>
                  <a:lnTo>
                    <a:pt x="649" y="572"/>
                  </a:lnTo>
                  <a:lnTo>
                    <a:pt x="655" y="572"/>
                  </a:lnTo>
                  <a:lnTo>
                    <a:pt x="661" y="572"/>
                  </a:lnTo>
                  <a:lnTo>
                    <a:pt x="668" y="572"/>
                  </a:lnTo>
                  <a:lnTo>
                    <a:pt x="676" y="573"/>
                  </a:lnTo>
                  <a:lnTo>
                    <a:pt x="683" y="573"/>
                  </a:lnTo>
                  <a:lnTo>
                    <a:pt x="692" y="573"/>
                  </a:lnTo>
                  <a:lnTo>
                    <a:pt x="699" y="573"/>
                  </a:lnTo>
                  <a:lnTo>
                    <a:pt x="709" y="573"/>
                  </a:lnTo>
                  <a:lnTo>
                    <a:pt x="718" y="573"/>
                  </a:lnTo>
                  <a:lnTo>
                    <a:pt x="727" y="572"/>
                  </a:lnTo>
                  <a:lnTo>
                    <a:pt x="737" y="572"/>
                  </a:lnTo>
                  <a:lnTo>
                    <a:pt x="747" y="571"/>
                  </a:lnTo>
                  <a:lnTo>
                    <a:pt x="756" y="570"/>
                  </a:lnTo>
                  <a:lnTo>
                    <a:pt x="767" y="569"/>
                  </a:lnTo>
                  <a:lnTo>
                    <a:pt x="776" y="568"/>
                  </a:lnTo>
                  <a:lnTo>
                    <a:pt x="788" y="567"/>
                  </a:lnTo>
                  <a:lnTo>
                    <a:pt x="797" y="565"/>
                  </a:lnTo>
                  <a:lnTo>
                    <a:pt x="807" y="564"/>
                  </a:lnTo>
                  <a:lnTo>
                    <a:pt x="817" y="563"/>
                  </a:lnTo>
                  <a:lnTo>
                    <a:pt x="828" y="561"/>
                  </a:lnTo>
                  <a:lnTo>
                    <a:pt x="837" y="558"/>
                  </a:lnTo>
                  <a:lnTo>
                    <a:pt x="847" y="555"/>
                  </a:lnTo>
                  <a:lnTo>
                    <a:pt x="856" y="552"/>
                  </a:lnTo>
                  <a:lnTo>
                    <a:pt x="866" y="549"/>
                  </a:lnTo>
                  <a:lnTo>
                    <a:pt x="874" y="545"/>
                  </a:lnTo>
                  <a:lnTo>
                    <a:pt x="883" y="542"/>
                  </a:lnTo>
                  <a:lnTo>
                    <a:pt x="891" y="537"/>
                  </a:lnTo>
                  <a:lnTo>
                    <a:pt x="899" y="533"/>
                  </a:lnTo>
                  <a:lnTo>
                    <a:pt x="907" y="528"/>
                  </a:lnTo>
                  <a:lnTo>
                    <a:pt x="913" y="523"/>
                  </a:lnTo>
                  <a:lnTo>
                    <a:pt x="920" y="517"/>
                  </a:lnTo>
                  <a:lnTo>
                    <a:pt x="927" y="511"/>
                  </a:lnTo>
                  <a:lnTo>
                    <a:pt x="931" y="505"/>
                  </a:lnTo>
                  <a:lnTo>
                    <a:pt x="936" y="498"/>
                  </a:lnTo>
                  <a:lnTo>
                    <a:pt x="940" y="490"/>
                  </a:lnTo>
                  <a:lnTo>
                    <a:pt x="944" y="484"/>
                  </a:lnTo>
                  <a:lnTo>
                    <a:pt x="946" y="475"/>
                  </a:lnTo>
                  <a:lnTo>
                    <a:pt x="949" y="467"/>
                  </a:lnTo>
                  <a:lnTo>
                    <a:pt x="950" y="458"/>
                  </a:lnTo>
                  <a:lnTo>
                    <a:pt x="951" y="449"/>
                  </a:lnTo>
                  <a:lnTo>
                    <a:pt x="950" y="439"/>
                  </a:lnTo>
                  <a:lnTo>
                    <a:pt x="949" y="428"/>
                  </a:lnTo>
                  <a:lnTo>
                    <a:pt x="946" y="417"/>
                  </a:lnTo>
                  <a:lnTo>
                    <a:pt x="944" y="406"/>
                  </a:lnTo>
                  <a:lnTo>
                    <a:pt x="939" y="393"/>
                  </a:lnTo>
                  <a:lnTo>
                    <a:pt x="934" y="381"/>
                  </a:lnTo>
                  <a:lnTo>
                    <a:pt x="928" y="369"/>
                  </a:lnTo>
                  <a:lnTo>
                    <a:pt x="922" y="355"/>
                  </a:lnTo>
                  <a:lnTo>
                    <a:pt x="912" y="340"/>
                  </a:lnTo>
                  <a:lnTo>
                    <a:pt x="903" y="326"/>
                  </a:lnTo>
                  <a:lnTo>
                    <a:pt x="892" y="310"/>
                  </a:lnTo>
                  <a:lnTo>
                    <a:pt x="881" y="295"/>
                  </a:lnTo>
                  <a:lnTo>
                    <a:pt x="868" y="277"/>
                  </a:lnTo>
                  <a:lnTo>
                    <a:pt x="853" y="260"/>
                  </a:lnTo>
                  <a:lnTo>
                    <a:pt x="837" y="242"/>
                  </a:lnTo>
                  <a:lnTo>
                    <a:pt x="820" y="224"/>
                  </a:lnTo>
                  <a:lnTo>
                    <a:pt x="802" y="205"/>
                  </a:lnTo>
                  <a:lnTo>
                    <a:pt x="784" y="187"/>
                  </a:lnTo>
                  <a:lnTo>
                    <a:pt x="765" y="170"/>
                  </a:lnTo>
                  <a:lnTo>
                    <a:pt x="746" y="155"/>
                  </a:lnTo>
                  <a:lnTo>
                    <a:pt x="727" y="139"/>
                  </a:lnTo>
                  <a:lnTo>
                    <a:pt x="707" y="125"/>
                  </a:lnTo>
                  <a:lnTo>
                    <a:pt x="687" y="111"/>
                  </a:lnTo>
                  <a:lnTo>
                    <a:pt x="668" y="99"/>
                  </a:lnTo>
                  <a:lnTo>
                    <a:pt x="648" y="86"/>
                  </a:lnTo>
                  <a:lnTo>
                    <a:pt x="627" y="75"/>
                  </a:lnTo>
                  <a:lnTo>
                    <a:pt x="607" y="65"/>
                  </a:lnTo>
                  <a:lnTo>
                    <a:pt x="587" y="56"/>
                  </a:lnTo>
                  <a:lnTo>
                    <a:pt x="567" y="47"/>
                  </a:lnTo>
                  <a:lnTo>
                    <a:pt x="547" y="39"/>
                  </a:lnTo>
                  <a:lnTo>
                    <a:pt x="527" y="31"/>
                  </a:lnTo>
                  <a:lnTo>
                    <a:pt x="508" y="26"/>
                  </a:lnTo>
                  <a:lnTo>
                    <a:pt x="487" y="19"/>
                  </a:lnTo>
                  <a:lnTo>
                    <a:pt x="467" y="14"/>
                  </a:lnTo>
                  <a:lnTo>
                    <a:pt x="447" y="10"/>
                  </a:lnTo>
                  <a:lnTo>
                    <a:pt x="427" y="7"/>
                  </a:lnTo>
                  <a:lnTo>
                    <a:pt x="407" y="4"/>
                  </a:lnTo>
                  <a:lnTo>
                    <a:pt x="388" y="2"/>
                  </a:lnTo>
                  <a:lnTo>
                    <a:pt x="368" y="0"/>
                  </a:lnTo>
                  <a:lnTo>
                    <a:pt x="349" y="0"/>
                  </a:lnTo>
                  <a:lnTo>
                    <a:pt x="330" y="0"/>
                  </a:lnTo>
                  <a:lnTo>
                    <a:pt x="312" y="1"/>
                  </a:lnTo>
                  <a:lnTo>
                    <a:pt x="293" y="2"/>
                  </a:lnTo>
                  <a:lnTo>
                    <a:pt x="276" y="5"/>
                  </a:lnTo>
                  <a:lnTo>
                    <a:pt x="258" y="8"/>
                  </a:lnTo>
                  <a:lnTo>
                    <a:pt x="241" y="11"/>
                  </a:lnTo>
                  <a:lnTo>
                    <a:pt x="224" y="15"/>
                  </a:lnTo>
                  <a:lnTo>
                    <a:pt x="207" y="21"/>
                  </a:lnTo>
                  <a:lnTo>
                    <a:pt x="191" y="26"/>
                  </a:lnTo>
                  <a:lnTo>
                    <a:pt x="176" y="32"/>
                  </a:lnTo>
                  <a:lnTo>
                    <a:pt x="161" y="40"/>
                  </a:lnTo>
                  <a:lnTo>
                    <a:pt x="147" y="48"/>
                  </a:lnTo>
                  <a:lnTo>
                    <a:pt x="132" y="55"/>
                  </a:lnTo>
                  <a:lnTo>
                    <a:pt x="119" y="65"/>
                  </a:lnTo>
                  <a:lnTo>
                    <a:pt x="106" y="74"/>
                  </a:lnTo>
                  <a:lnTo>
                    <a:pt x="94" y="85"/>
                  </a:lnTo>
                  <a:lnTo>
                    <a:pt x="82" y="95"/>
                  </a:lnTo>
                  <a:lnTo>
                    <a:pt x="71" y="106"/>
                  </a:lnTo>
                  <a:lnTo>
                    <a:pt x="61" y="119"/>
                  </a:lnTo>
                  <a:lnTo>
                    <a:pt x="52" y="132"/>
                  </a:lnTo>
                  <a:lnTo>
                    <a:pt x="42" y="144"/>
                  </a:lnTo>
                  <a:lnTo>
                    <a:pt x="34" y="159"/>
                  </a:lnTo>
                  <a:lnTo>
                    <a:pt x="27" y="173"/>
                  </a:lnTo>
                  <a:lnTo>
                    <a:pt x="21" y="189"/>
                  </a:lnTo>
                  <a:lnTo>
                    <a:pt x="15" y="204"/>
                  </a:lnTo>
                  <a:lnTo>
                    <a:pt x="11" y="220"/>
                  </a:lnTo>
                  <a:lnTo>
                    <a:pt x="6" y="237"/>
                  </a:lnTo>
                  <a:lnTo>
                    <a:pt x="4" y="255"/>
                  </a:lnTo>
                  <a:lnTo>
                    <a:pt x="1" y="273"/>
                  </a:lnTo>
                  <a:lnTo>
                    <a:pt x="0" y="291"/>
                  </a:lnTo>
                  <a:lnTo>
                    <a:pt x="0" y="310"/>
                  </a:lnTo>
                  <a:lnTo>
                    <a:pt x="2" y="330"/>
                  </a:lnTo>
                  <a:lnTo>
                    <a:pt x="4" y="350"/>
                  </a:lnTo>
                  <a:lnTo>
                    <a:pt x="7" y="371"/>
                  </a:lnTo>
                  <a:lnTo>
                    <a:pt x="11" y="392"/>
                  </a:lnTo>
                  <a:lnTo>
                    <a:pt x="16" y="413"/>
                  </a:lnTo>
                  <a:lnTo>
                    <a:pt x="22" y="436"/>
                  </a:lnTo>
                  <a:lnTo>
                    <a:pt x="31" y="459"/>
                  </a:lnTo>
                  <a:lnTo>
                    <a:pt x="39" y="482"/>
                  </a:lnTo>
                  <a:lnTo>
                    <a:pt x="49" y="507"/>
                  </a:lnTo>
                  <a:lnTo>
                    <a:pt x="59" y="529"/>
                  </a:lnTo>
                  <a:lnTo>
                    <a:pt x="71" y="552"/>
                  </a:lnTo>
                  <a:lnTo>
                    <a:pt x="81" y="575"/>
                  </a:lnTo>
                  <a:lnTo>
                    <a:pt x="94" y="598"/>
                  </a:lnTo>
                  <a:lnTo>
                    <a:pt x="106" y="618"/>
                  </a:lnTo>
                  <a:lnTo>
                    <a:pt x="118" y="639"/>
                  </a:lnTo>
                  <a:lnTo>
                    <a:pt x="130" y="660"/>
                  </a:lnTo>
                  <a:lnTo>
                    <a:pt x="145" y="679"/>
                  </a:lnTo>
                  <a:lnTo>
                    <a:pt x="157" y="698"/>
                  </a:lnTo>
                  <a:lnTo>
                    <a:pt x="171" y="717"/>
                  </a:lnTo>
                  <a:lnTo>
                    <a:pt x="185" y="734"/>
                  </a:lnTo>
                  <a:lnTo>
                    <a:pt x="199" y="752"/>
                  </a:lnTo>
                  <a:lnTo>
                    <a:pt x="213" y="768"/>
                  </a:lnTo>
                  <a:lnTo>
                    <a:pt x="227" y="784"/>
                  </a:lnTo>
                  <a:lnTo>
                    <a:pt x="243" y="800"/>
                  </a:lnTo>
                  <a:lnTo>
                    <a:pt x="258" y="815"/>
                  </a:lnTo>
                  <a:lnTo>
                    <a:pt x="272" y="830"/>
                  </a:lnTo>
                  <a:lnTo>
                    <a:pt x="287" y="845"/>
                  </a:lnTo>
                  <a:lnTo>
                    <a:pt x="302" y="858"/>
                  </a:lnTo>
                  <a:lnTo>
                    <a:pt x="318" y="871"/>
                  </a:lnTo>
                  <a:lnTo>
                    <a:pt x="333" y="883"/>
                  </a:lnTo>
                  <a:lnTo>
                    <a:pt x="349" y="895"/>
                  </a:lnTo>
                  <a:lnTo>
                    <a:pt x="364" y="907"/>
                  </a:lnTo>
                  <a:lnTo>
                    <a:pt x="380" y="918"/>
                  </a:lnTo>
                  <a:lnTo>
                    <a:pt x="395" y="928"/>
                  </a:lnTo>
                  <a:lnTo>
                    <a:pt x="411" y="938"/>
                  </a:lnTo>
                  <a:lnTo>
                    <a:pt x="426" y="947"/>
                  </a:lnTo>
                  <a:lnTo>
                    <a:pt x="442" y="957"/>
                  </a:lnTo>
                  <a:lnTo>
                    <a:pt x="457" y="965"/>
                  </a:lnTo>
                  <a:lnTo>
                    <a:pt x="472" y="973"/>
                  </a:lnTo>
                  <a:lnTo>
                    <a:pt x="488" y="981"/>
                  </a:lnTo>
                  <a:lnTo>
                    <a:pt x="503" y="988"/>
                  </a:lnTo>
                  <a:lnTo>
                    <a:pt x="518" y="994"/>
                  </a:lnTo>
                  <a:lnTo>
                    <a:pt x="532" y="1000"/>
                  </a:lnTo>
                  <a:lnTo>
                    <a:pt x="547" y="1005"/>
                  </a:lnTo>
                  <a:lnTo>
                    <a:pt x="562" y="1011"/>
                  </a:lnTo>
                  <a:lnTo>
                    <a:pt x="576" y="1015"/>
                  </a:lnTo>
                  <a:lnTo>
                    <a:pt x="590" y="1020"/>
                  </a:lnTo>
                  <a:lnTo>
                    <a:pt x="604" y="1023"/>
                  </a:lnTo>
                  <a:lnTo>
                    <a:pt x="618" y="1027"/>
                  </a:lnTo>
                  <a:lnTo>
                    <a:pt x="630" y="1029"/>
                  </a:lnTo>
                  <a:lnTo>
                    <a:pt x="643" y="1032"/>
                  </a:lnTo>
                  <a:lnTo>
                    <a:pt x="656" y="1034"/>
                  </a:lnTo>
                  <a:lnTo>
                    <a:pt x="669" y="1036"/>
                  </a:lnTo>
                  <a:lnTo>
                    <a:pt x="680" y="1037"/>
                  </a:lnTo>
                  <a:lnTo>
                    <a:pt x="693" y="1038"/>
                  </a:lnTo>
                  <a:lnTo>
                    <a:pt x="704" y="1038"/>
                  </a:lnTo>
                  <a:lnTo>
                    <a:pt x="716" y="1038"/>
                  </a:lnTo>
                  <a:lnTo>
                    <a:pt x="726" y="1037"/>
                  </a:lnTo>
                  <a:lnTo>
                    <a:pt x="736" y="1036"/>
                  </a:lnTo>
                  <a:lnTo>
                    <a:pt x="745" y="1034"/>
                  </a:lnTo>
                  <a:lnTo>
                    <a:pt x="756" y="1033"/>
                  </a:lnTo>
                  <a:lnTo>
                    <a:pt x="764" y="1031"/>
                  </a:lnTo>
                  <a:lnTo>
                    <a:pt x="773" y="1028"/>
                  </a:lnTo>
                  <a:lnTo>
                    <a:pt x="780" y="1025"/>
                  </a:lnTo>
                  <a:lnTo>
                    <a:pt x="788" y="1023"/>
                  </a:lnTo>
                  <a:lnTo>
                    <a:pt x="794" y="1018"/>
                  </a:lnTo>
                  <a:lnTo>
                    <a:pt x="801" y="1015"/>
                  </a:lnTo>
                  <a:lnTo>
                    <a:pt x="807" y="1010"/>
                  </a:lnTo>
                  <a:lnTo>
                    <a:pt x="813" y="1005"/>
                  </a:lnTo>
                  <a:lnTo>
                    <a:pt x="817" y="1000"/>
                  </a:lnTo>
                  <a:lnTo>
                    <a:pt x="821" y="995"/>
                  </a:lnTo>
                  <a:lnTo>
                    <a:pt x="824" y="988"/>
                  </a:lnTo>
                  <a:lnTo>
                    <a:pt x="828" y="984"/>
                  </a:lnTo>
                  <a:lnTo>
                    <a:pt x="829" y="976"/>
                  </a:lnTo>
                  <a:lnTo>
                    <a:pt x="831" y="969"/>
                  </a:lnTo>
                  <a:lnTo>
                    <a:pt x="832" y="963"/>
                  </a:lnTo>
                  <a:lnTo>
                    <a:pt x="833" y="955"/>
                  </a:lnTo>
                  <a:lnTo>
                    <a:pt x="833" y="947"/>
                  </a:lnTo>
                  <a:lnTo>
                    <a:pt x="833" y="940"/>
                  </a:lnTo>
                  <a:lnTo>
                    <a:pt x="833" y="933"/>
                  </a:lnTo>
                  <a:lnTo>
                    <a:pt x="833" y="926"/>
                  </a:lnTo>
                  <a:lnTo>
                    <a:pt x="832" y="917"/>
                  </a:lnTo>
                  <a:lnTo>
                    <a:pt x="831" y="909"/>
                  </a:lnTo>
                  <a:lnTo>
                    <a:pt x="829" y="901"/>
                  </a:lnTo>
                  <a:lnTo>
                    <a:pt x="827" y="893"/>
                  </a:lnTo>
                  <a:lnTo>
                    <a:pt x="824" y="885"/>
                  </a:lnTo>
                  <a:lnTo>
                    <a:pt x="822" y="876"/>
                  </a:lnTo>
                  <a:lnTo>
                    <a:pt x="819" y="869"/>
                  </a:lnTo>
                  <a:lnTo>
                    <a:pt x="816" y="860"/>
                  </a:lnTo>
                  <a:lnTo>
                    <a:pt x="813" y="851"/>
                  </a:lnTo>
                  <a:lnTo>
                    <a:pt x="810" y="843"/>
                  </a:lnTo>
                  <a:lnTo>
                    <a:pt x="805" y="834"/>
                  </a:lnTo>
                  <a:lnTo>
                    <a:pt x="802" y="826"/>
                  </a:lnTo>
                  <a:lnTo>
                    <a:pt x="797" y="817"/>
                  </a:lnTo>
                  <a:lnTo>
                    <a:pt x="794" y="809"/>
                  </a:lnTo>
                  <a:lnTo>
                    <a:pt x="789" y="800"/>
                  </a:lnTo>
                  <a:lnTo>
                    <a:pt x="785" y="792"/>
                  </a:lnTo>
                  <a:lnTo>
                    <a:pt x="779" y="783"/>
                  </a:lnTo>
                  <a:lnTo>
                    <a:pt x="775" y="775"/>
                  </a:lnTo>
                  <a:lnTo>
                    <a:pt x="770" y="766"/>
                  </a:lnTo>
                  <a:lnTo>
                    <a:pt x="765" y="757"/>
                  </a:lnTo>
                  <a:lnTo>
                    <a:pt x="760" y="749"/>
                  </a:lnTo>
                  <a:lnTo>
                    <a:pt x="756" y="740"/>
                  </a:lnTo>
                  <a:lnTo>
                    <a:pt x="750" y="733"/>
                  </a:lnTo>
                  <a:lnTo>
                    <a:pt x="745" y="725"/>
                  </a:lnTo>
                  <a:lnTo>
                    <a:pt x="739" y="717"/>
                  </a:lnTo>
                  <a:lnTo>
                    <a:pt x="734" y="708"/>
                  </a:lnTo>
                  <a:lnTo>
                    <a:pt x="729" y="700"/>
                  </a:lnTo>
                  <a:lnTo>
                    <a:pt x="723" y="693"/>
                  </a:lnTo>
                  <a:lnTo>
                    <a:pt x="718" y="686"/>
                  </a:lnTo>
                  <a:lnTo>
                    <a:pt x="713" y="679"/>
                  </a:lnTo>
                  <a:lnTo>
                    <a:pt x="707" y="672"/>
                  </a:lnTo>
                  <a:lnTo>
                    <a:pt x="702" y="664"/>
                  </a:lnTo>
                  <a:lnTo>
                    <a:pt x="697" y="658"/>
                  </a:lnTo>
                  <a:lnTo>
                    <a:pt x="691" y="651"/>
                  </a:lnTo>
                  <a:lnTo>
                    <a:pt x="686" y="644"/>
                  </a:lnTo>
                  <a:lnTo>
                    <a:pt x="681" y="639"/>
                  </a:lnTo>
                  <a:lnTo>
                    <a:pt x="677" y="632"/>
                  </a:lnTo>
                  <a:lnTo>
                    <a:pt x="672" y="626"/>
                  </a:lnTo>
                  <a:lnTo>
                    <a:pt x="668" y="621"/>
                  </a:lnTo>
                  <a:lnTo>
                    <a:pt x="663" y="616"/>
                  </a:lnTo>
                  <a:lnTo>
                    <a:pt x="659" y="610"/>
                  </a:lnTo>
                  <a:lnTo>
                    <a:pt x="655" y="605"/>
                  </a:lnTo>
                  <a:lnTo>
                    <a:pt x="651" y="601"/>
                  </a:lnTo>
                  <a:lnTo>
                    <a:pt x="647" y="597"/>
                  </a:lnTo>
                  <a:lnTo>
                    <a:pt x="643" y="593"/>
                  </a:lnTo>
                  <a:lnTo>
                    <a:pt x="642" y="589"/>
                  </a:lnTo>
                  <a:lnTo>
                    <a:pt x="639" y="585"/>
                  </a:lnTo>
                  <a:lnTo>
                    <a:pt x="636" y="583"/>
                  </a:lnTo>
                  <a:lnTo>
                    <a:pt x="633" y="580"/>
                  </a:lnTo>
                  <a:lnTo>
                    <a:pt x="631" y="578"/>
                  </a:lnTo>
                  <a:lnTo>
                    <a:pt x="629" y="575"/>
                  </a:lnTo>
                  <a:lnTo>
                    <a:pt x="627" y="574"/>
                  </a:lnTo>
                  <a:lnTo>
                    <a:pt x="626" y="571"/>
                  </a:lnTo>
                  <a:lnTo>
                    <a:pt x="625" y="571"/>
                  </a:lnTo>
                  <a:lnTo>
                    <a:pt x="682" y="628"/>
                  </a:lnTo>
                </a:path>
              </a:pathLst>
            </a:custGeom>
            <a:solidFill>
              <a:srgbClr val="c2d6c2"/>
            </a:solidFill>
            <a:ln w="9525">
              <a:noFill/>
            </a:ln>
          </p:spPr>
          <p:style>
            <a:lnRef idx="0"/>
            <a:fillRef idx="0"/>
            <a:effectRef idx="0"/>
            <a:fontRef idx="minor"/>
          </p:style>
        </p:sp>
        <p:sp>
          <p:nvSpPr>
            <p:cNvPr id="263" name="Freeform 7"/>
            <p:cNvSpPr/>
            <p:nvPr/>
          </p:nvSpPr>
          <p:spPr>
            <a:xfrm>
              <a:off x="7886880" y="673200"/>
              <a:ext cx="607320" cy="486720"/>
            </a:xfrm>
            <a:custGeom>
              <a:avLst/>
              <a:gdLst/>
              <a:ahLst/>
              <a:rect l="l" t="t" r="r" b="b"/>
              <a:pathLst>
                <a:path w="766" h="614">
                  <a:moveTo>
                    <a:pt x="766" y="580"/>
                  </a:moveTo>
                  <a:lnTo>
                    <a:pt x="714" y="507"/>
                  </a:lnTo>
                  <a:lnTo>
                    <a:pt x="82" y="0"/>
                  </a:lnTo>
                  <a:lnTo>
                    <a:pt x="80" y="0"/>
                  </a:lnTo>
                  <a:lnTo>
                    <a:pt x="76" y="0"/>
                  </a:lnTo>
                  <a:lnTo>
                    <a:pt x="70" y="0"/>
                  </a:lnTo>
                  <a:lnTo>
                    <a:pt x="65" y="2"/>
                  </a:lnTo>
                  <a:lnTo>
                    <a:pt x="57" y="2"/>
                  </a:lnTo>
                  <a:lnTo>
                    <a:pt x="49" y="6"/>
                  </a:lnTo>
                  <a:lnTo>
                    <a:pt x="42" y="8"/>
                  </a:lnTo>
                  <a:lnTo>
                    <a:pt x="32" y="11"/>
                  </a:lnTo>
                  <a:lnTo>
                    <a:pt x="25" y="17"/>
                  </a:lnTo>
                  <a:lnTo>
                    <a:pt x="17" y="23"/>
                  </a:lnTo>
                  <a:lnTo>
                    <a:pt x="9" y="30"/>
                  </a:lnTo>
                  <a:lnTo>
                    <a:pt x="6" y="40"/>
                  </a:lnTo>
                  <a:lnTo>
                    <a:pt x="2" y="44"/>
                  </a:lnTo>
                  <a:lnTo>
                    <a:pt x="2" y="49"/>
                  </a:lnTo>
                  <a:lnTo>
                    <a:pt x="0" y="55"/>
                  </a:lnTo>
                  <a:lnTo>
                    <a:pt x="0" y="63"/>
                  </a:lnTo>
                  <a:lnTo>
                    <a:pt x="0" y="68"/>
                  </a:lnTo>
                  <a:lnTo>
                    <a:pt x="0" y="76"/>
                  </a:lnTo>
                  <a:lnTo>
                    <a:pt x="0" y="84"/>
                  </a:lnTo>
                  <a:lnTo>
                    <a:pt x="2" y="93"/>
                  </a:lnTo>
                  <a:lnTo>
                    <a:pt x="711" y="614"/>
                  </a:lnTo>
                  <a:lnTo>
                    <a:pt x="766" y="580"/>
                  </a:lnTo>
                  <a:lnTo>
                    <a:pt x="766" y="580"/>
                  </a:lnTo>
                  <a:close/>
                </a:path>
              </a:pathLst>
            </a:custGeom>
            <a:solidFill>
              <a:srgbClr val="7d4d1c"/>
            </a:solidFill>
            <a:ln w="9525">
              <a:noFill/>
            </a:ln>
          </p:spPr>
          <p:style>
            <a:lnRef idx="0"/>
            <a:fillRef idx="0"/>
            <a:effectRef idx="0"/>
            <a:fontRef idx="minor"/>
          </p:style>
        </p:sp>
        <p:sp>
          <p:nvSpPr>
            <p:cNvPr id="264" name="Freeform 8"/>
            <p:cNvSpPr/>
            <p:nvPr/>
          </p:nvSpPr>
          <p:spPr>
            <a:xfrm>
              <a:off x="8069400" y="1139760"/>
              <a:ext cx="153360" cy="158040"/>
            </a:xfrm>
            <a:custGeom>
              <a:avLst/>
              <a:gdLst/>
              <a:ahLst/>
              <a:rect l="l" t="t" r="r" b="b"/>
              <a:pathLst>
                <a:path w="194" h="202">
                  <a:moveTo>
                    <a:pt x="0" y="109"/>
                  </a:moveTo>
                  <a:lnTo>
                    <a:pt x="87" y="202"/>
                  </a:lnTo>
                  <a:lnTo>
                    <a:pt x="194" y="122"/>
                  </a:lnTo>
                  <a:lnTo>
                    <a:pt x="102" y="0"/>
                  </a:lnTo>
                  <a:lnTo>
                    <a:pt x="0" y="109"/>
                  </a:lnTo>
                  <a:lnTo>
                    <a:pt x="0" y="109"/>
                  </a:lnTo>
                  <a:close/>
                </a:path>
              </a:pathLst>
            </a:custGeom>
            <a:solidFill>
              <a:srgbClr val="d46342"/>
            </a:solidFill>
            <a:ln w="9525">
              <a:noFill/>
            </a:ln>
          </p:spPr>
          <p:style>
            <a:lnRef idx="0"/>
            <a:fillRef idx="0"/>
            <a:effectRef idx="0"/>
            <a:fontRef idx="minor"/>
          </p:style>
        </p:sp>
        <p:sp>
          <p:nvSpPr>
            <p:cNvPr id="265" name="Freeform 9"/>
            <p:cNvSpPr/>
            <p:nvPr/>
          </p:nvSpPr>
          <p:spPr>
            <a:xfrm>
              <a:off x="8139240" y="1073160"/>
              <a:ext cx="250200" cy="221400"/>
            </a:xfrm>
            <a:custGeom>
              <a:avLst/>
              <a:gdLst/>
              <a:ahLst/>
              <a:rect l="l" t="t" r="r" b="b"/>
              <a:pathLst>
                <a:path w="316" h="281">
                  <a:moveTo>
                    <a:pt x="316" y="53"/>
                  </a:moveTo>
                  <a:lnTo>
                    <a:pt x="314" y="55"/>
                  </a:lnTo>
                  <a:lnTo>
                    <a:pt x="306" y="62"/>
                  </a:lnTo>
                  <a:lnTo>
                    <a:pt x="300" y="66"/>
                  </a:lnTo>
                  <a:lnTo>
                    <a:pt x="295" y="72"/>
                  </a:lnTo>
                  <a:lnTo>
                    <a:pt x="287" y="76"/>
                  </a:lnTo>
                  <a:lnTo>
                    <a:pt x="280" y="85"/>
                  </a:lnTo>
                  <a:lnTo>
                    <a:pt x="270" y="93"/>
                  </a:lnTo>
                  <a:lnTo>
                    <a:pt x="261" y="100"/>
                  </a:lnTo>
                  <a:lnTo>
                    <a:pt x="255" y="104"/>
                  </a:lnTo>
                  <a:lnTo>
                    <a:pt x="249" y="108"/>
                  </a:lnTo>
                  <a:lnTo>
                    <a:pt x="245" y="114"/>
                  </a:lnTo>
                  <a:lnTo>
                    <a:pt x="240" y="119"/>
                  </a:lnTo>
                  <a:lnTo>
                    <a:pt x="234" y="123"/>
                  </a:lnTo>
                  <a:lnTo>
                    <a:pt x="228" y="127"/>
                  </a:lnTo>
                  <a:lnTo>
                    <a:pt x="223" y="133"/>
                  </a:lnTo>
                  <a:lnTo>
                    <a:pt x="217" y="137"/>
                  </a:lnTo>
                  <a:lnTo>
                    <a:pt x="211" y="142"/>
                  </a:lnTo>
                  <a:lnTo>
                    <a:pt x="205" y="148"/>
                  </a:lnTo>
                  <a:lnTo>
                    <a:pt x="198" y="154"/>
                  </a:lnTo>
                  <a:lnTo>
                    <a:pt x="192" y="159"/>
                  </a:lnTo>
                  <a:lnTo>
                    <a:pt x="186" y="163"/>
                  </a:lnTo>
                  <a:lnTo>
                    <a:pt x="179" y="167"/>
                  </a:lnTo>
                  <a:lnTo>
                    <a:pt x="173" y="173"/>
                  </a:lnTo>
                  <a:lnTo>
                    <a:pt x="166" y="178"/>
                  </a:lnTo>
                  <a:lnTo>
                    <a:pt x="158" y="182"/>
                  </a:lnTo>
                  <a:lnTo>
                    <a:pt x="154" y="188"/>
                  </a:lnTo>
                  <a:lnTo>
                    <a:pt x="147" y="194"/>
                  </a:lnTo>
                  <a:lnTo>
                    <a:pt x="141" y="197"/>
                  </a:lnTo>
                  <a:lnTo>
                    <a:pt x="133" y="203"/>
                  </a:lnTo>
                  <a:lnTo>
                    <a:pt x="126" y="207"/>
                  </a:lnTo>
                  <a:lnTo>
                    <a:pt x="120" y="213"/>
                  </a:lnTo>
                  <a:lnTo>
                    <a:pt x="112" y="216"/>
                  </a:lnTo>
                  <a:lnTo>
                    <a:pt x="107" y="222"/>
                  </a:lnTo>
                  <a:lnTo>
                    <a:pt x="101" y="226"/>
                  </a:lnTo>
                  <a:lnTo>
                    <a:pt x="93" y="230"/>
                  </a:lnTo>
                  <a:lnTo>
                    <a:pt x="88" y="235"/>
                  </a:lnTo>
                  <a:lnTo>
                    <a:pt x="80" y="239"/>
                  </a:lnTo>
                  <a:lnTo>
                    <a:pt x="74" y="243"/>
                  </a:lnTo>
                  <a:lnTo>
                    <a:pt x="69" y="247"/>
                  </a:lnTo>
                  <a:lnTo>
                    <a:pt x="63" y="251"/>
                  </a:lnTo>
                  <a:lnTo>
                    <a:pt x="55" y="252"/>
                  </a:lnTo>
                  <a:lnTo>
                    <a:pt x="50" y="256"/>
                  </a:lnTo>
                  <a:lnTo>
                    <a:pt x="44" y="260"/>
                  </a:lnTo>
                  <a:lnTo>
                    <a:pt x="40" y="264"/>
                  </a:lnTo>
                  <a:lnTo>
                    <a:pt x="34" y="266"/>
                  </a:lnTo>
                  <a:lnTo>
                    <a:pt x="29" y="268"/>
                  </a:lnTo>
                  <a:lnTo>
                    <a:pt x="23" y="271"/>
                  </a:lnTo>
                  <a:lnTo>
                    <a:pt x="17" y="273"/>
                  </a:lnTo>
                  <a:lnTo>
                    <a:pt x="12" y="275"/>
                  </a:lnTo>
                  <a:lnTo>
                    <a:pt x="8" y="277"/>
                  </a:lnTo>
                  <a:lnTo>
                    <a:pt x="4" y="279"/>
                  </a:lnTo>
                  <a:lnTo>
                    <a:pt x="0" y="281"/>
                  </a:lnTo>
                  <a:lnTo>
                    <a:pt x="0" y="277"/>
                  </a:lnTo>
                  <a:lnTo>
                    <a:pt x="0" y="270"/>
                  </a:lnTo>
                  <a:lnTo>
                    <a:pt x="2" y="264"/>
                  </a:lnTo>
                  <a:lnTo>
                    <a:pt x="4" y="258"/>
                  </a:lnTo>
                  <a:lnTo>
                    <a:pt x="6" y="251"/>
                  </a:lnTo>
                  <a:lnTo>
                    <a:pt x="8" y="243"/>
                  </a:lnTo>
                  <a:lnTo>
                    <a:pt x="10" y="232"/>
                  </a:lnTo>
                  <a:lnTo>
                    <a:pt x="14" y="224"/>
                  </a:lnTo>
                  <a:lnTo>
                    <a:pt x="15" y="218"/>
                  </a:lnTo>
                  <a:lnTo>
                    <a:pt x="17" y="213"/>
                  </a:lnTo>
                  <a:lnTo>
                    <a:pt x="19" y="207"/>
                  </a:lnTo>
                  <a:lnTo>
                    <a:pt x="21" y="201"/>
                  </a:lnTo>
                  <a:lnTo>
                    <a:pt x="23" y="195"/>
                  </a:lnTo>
                  <a:lnTo>
                    <a:pt x="27" y="190"/>
                  </a:lnTo>
                  <a:lnTo>
                    <a:pt x="29" y="184"/>
                  </a:lnTo>
                  <a:lnTo>
                    <a:pt x="33" y="178"/>
                  </a:lnTo>
                  <a:lnTo>
                    <a:pt x="34" y="173"/>
                  </a:lnTo>
                  <a:lnTo>
                    <a:pt x="38" y="167"/>
                  </a:lnTo>
                  <a:lnTo>
                    <a:pt x="40" y="161"/>
                  </a:lnTo>
                  <a:lnTo>
                    <a:pt x="44" y="156"/>
                  </a:lnTo>
                  <a:lnTo>
                    <a:pt x="48" y="148"/>
                  </a:lnTo>
                  <a:lnTo>
                    <a:pt x="50" y="142"/>
                  </a:lnTo>
                  <a:lnTo>
                    <a:pt x="53" y="135"/>
                  </a:lnTo>
                  <a:lnTo>
                    <a:pt x="59" y="131"/>
                  </a:lnTo>
                  <a:lnTo>
                    <a:pt x="63" y="123"/>
                  </a:lnTo>
                  <a:lnTo>
                    <a:pt x="67" y="118"/>
                  </a:lnTo>
                  <a:lnTo>
                    <a:pt x="71" y="112"/>
                  </a:lnTo>
                  <a:lnTo>
                    <a:pt x="76" y="106"/>
                  </a:lnTo>
                  <a:lnTo>
                    <a:pt x="80" y="100"/>
                  </a:lnTo>
                  <a:lnTo>
                    <a:pt x="86" y="93"/>
                  </a:lnTo>
                  <a:lnTo>
                    <a:pt x="91" y="87"/>
                  </a:lnTo>
                  <a:lnTo>
                    <a:pt x="97" y="81"/>
                  </a:lnTo>
                  <a:lnTo>
                    <a:pt x="101" y="76"/>
                  </a:lnTo>
                  <a:lnTo>
                    <a:pt x="107" y="72"/>
                  </a:lnTo>
                  <a:lnTo>
                    <a:pt x="112" y="66"/>
                  </a:lnTo>
                  <a:lnTo>
                    <a:pt x="120" y="60"/>
                  </a:lnTo>
                  <a:lnTo>
                    <a:pt x="126" y="55"/>
                  </a:lnTo>
                  <a:lnTo>
                    <a:pt x="131" y="49"/>
                  </a:lnTo>
                  <a:lnTo>
                    <a:pt x="137" y="43"/>
                  </a:lnTo>
                  <a:lnTo>
                    <a:pt x="145" y="40"/>
                  </a:lnTo>
                  <a:lnTo>
                    <a:pt x="152" y="34"/>
                  </a:lnTo>
                  <a:lnTo>
                    <a:pt x="158" y="30"/>
                  </a:lnTo>
                  <a:lnTo>
                    <a:pt x="167" y="26"/>
                  </a:lnTo>
                  <a:lnTo>
                    <a:pt x="175" y="22"/>
                  </a:lnTo>
                  <a:lnTo>
                    <a:pt x="183" y="19"/>
                  </a:lnTo>
                  <a:lnTo>
                    <a:pt x="190" y="15"/>
                  </a:lnTo>
                  <a:lnTo>
                    <a:pt x="200" y="11"/>
                  </a:lnTo>
                  <a:lnTo>
                    <a:pt x="207" y="9"/>
                  </a:lnTo>
                  <a:lnTo>
                    <a:pt x="217" y="7"/>
                  </a:lnTo>
                  <a:lnTo>
                    <a:pt x="226" y="3"/>
                  </a:lnTo>
                  <a:lnTo>
                    <a:pt x="236" y="2"/>
                  </a:lnTo>
                  <a:lnTo>
                    <a:pt x="245" y="0"/>
                  </a:lnTo>
                  <a:lnTo>
                    <a:pt x="316" y="53"/>
                  </a:lnTo>
                  <a:lnTo>
                    <a:pt x="316" y="53"/>
                  </a:lnTo>
                  <a:close/>
                </a:path>
              </a:pathLst>
            </a:custGeom>
            <a:solidFill>
              <a:srgbClr val="e87a63"/>
            </a:solidFill>
            <a:ln w="9525">
              <a:noFill/>
            </a:ln>
          </p:spPr>
          <p:style>
            <a:lnRef idx="0"/>
            <a:fillRef idx="0"/>
            <a:effectRef idx="0"/>
            <a:fontRef idx="minor"/>
          </p:style>
        </p:sp>
        <p:sp>
          <p:nvSpPr>
            <p:cNvPr id="266" name="Freeform 10"/>
            <p:cNvSpPr/>
            <p:nvPr/>
          </p:nvSpPr>
          <p:spPr>
            <a:xfrm>
              <a:off x="8110440" y="792000"/>
              <a:ext cx="135720" cy="245520"/>
            </a:xfrm>
            <a:custGeom>
              <a:avLst/>
              <a:gdLst/>
              <a:ahLst/>
              <a:rect l="l" t="t" r="r" b="b"/>
              <a:pathLst>
                <a:path w="171" h="310">
                  <a:moveTo>
                    <a:pt x="10" y="29"/>
                  </a:moveTo>
                  <a:lnTo>
                    <a:pt x="10" y="32"/>
                  </a:lnTo>
                  <a:lnTo>
                    <a:pt x="10" y="36"/>
                  </a:lnTo>
                  <a:lnTo>
                    <a:pt x="10" y="44"/>
                  </a:lnTo>
                  <a:lnTo>
                    <a:pt x="10" y="51"/>
                  </a:lnTo>
                  <a:lnTo>
                    <a:pt x="10" y="61"/>
                  </a:lnTo>
                  <a:lnTo>
                    <a:pt x="10" y="67"/>
                  </a:lnTo>
                  <a:lnTo>
                    <a:pt x="10" y="72"/>
                  </a:lnTo>
                  <a:lnTo>
                    <a:pt x="10" y="78"/>
                  </a:lnTo>
                  <a:lnTo>
                    <a:pt x="10" y="86"/>
                  </a:lnTo>
                  <a:lnTo>
                    <a:pt x="10" y="89"/>
                  </a:lnTo>
                  <a:lnTo>
                    <a:pt x="10" y="95"/>
                  </a:lnTo>
                  <a:lnTo>
                    <a:pt x="8" y="103"/>
                  </a:lnTo>
                  <a:lnTo>
                    <a:pt x="8" y="110"/>
                  </a:lnTo>
                  <a:lnTo>
                    <a:pt x="8" y="116"/>
                  </a:lnTo>
                  <a:lnTo>
                    <a:pt x="8" y="124"/>
                  </a:lnTo>
                  <a:lnTo>
                    <a:pt x="8" y="129"/>
                  </a:lnTo>
                  <a:lnTo>
                    <a:pt x="8" y="137"/>
                  </a:lnTo>
                  <a:lnTo>
                    <a:pt x="6" y="145"/>
                  </a:lnTo>
                  <a:lnTo>
                    <a:pt x="6" y="152"/>
                  </a:lnTo>
                  <a:lnTo>
                    <a:pt x="4" y="158"/>
                  </a:lnTo>
                  <a:lnTo>
                    <a:pt x="4" y="166"/>
                  </a:lnTo>
                  <a:lnTo>
                    <a:pt x="2" y="173"/>
                  </a:lnTo>
                  <a:lnTo>
                    <a:pt x="2" y="181"/>
                  </a:lnTo>
                  <a:lnTo>
                    <a:pt x="0" y="186"/>
                  </a:lnTo>
                  <a:lnTo>
                    <a:pt x="0" y="194"/>
                  </a:lnTo>
                  <a:lnTo>
                    <a:pt x="0" y="198"/>
                  </a:lnTo>
                  <a:lnTo>
                    <a:pt x="4" y="205"/>
                  </a:lnTo>
                  <a:lnTo>
                    <a:pt x="8" y="213"/>
                  </a:lnTo>
                  <a:lnTo>
                    <a:pt x="17" y="223"/>
                  </a:lnTo>
                  <a:lnTo>
                    <a:pt x="19" y="226"/>
                  </a:lnTo>
                  <a:lnTo>
                    <a:pt x="25" y="230"/>
                  </a:lnTo>
                  <a:lnTo>
                    <a:pt x="31" y="236"/>
                  </a:lnTo>
                  <a:lnTo>
                    <a:pt x="36" y="242"/>
                  </a:lnTo>
                  <a:lnTo>
                    <a:pt x="42" y="245"/>
                  </a:lnTo>
                  <a:lnTo>
                    <a:pt x="46" y="251"/>
                  </a:lnTo>
                  <a:lnTo>
                    <a:pt x="53" y="255"/>
                  </a:lnTo>
                  <a:lnTo>
                    <a:pt x="59" y="261"/>
                  </a:lnTo>
                  <a:lnTo>
                    <a:pt x="65" y="264"/>
                  </a:lnTo>
                  <a:lnTo>
                    <a:pt x="70" y="270"/>
                  </a:lnTo>
                  <a:lnTo>
                    <a:pt x="76" y="274"/>
                  </a:lnTo>
                  <a:lnTo>
                    <a:pt x="82" y="280"/>
                  </a:lnTo>
                  <a:lnTo>
                    <a:pt x="88" y="283"/>
                  </a:lnTo>
                  <a:lnTo>
                    <a:pt x="93" y="287"/>
                  </a:lnTo>
                  <a:lnTo>
                    <a:pt x="97" y="291"/>
                  </a:lnTo>
                  <a:lnTo>
                    <a:pt x="103" y="295"/>
                  </a:lnTo>
                  <a:lnTo>
                    <a:pt x="110" y="300"/>
                  </a:lnTo>
                  <a:lnTo>
                    <a:pt x="118" y="304"/>
                  </a:lnTo>
                  <a:lnTo>
                    <a:pt x="122" y="308"/>
                  </a:lnTo>
                  <a:lnTo>
                    <a:pt x="124" y="310"/>
                  </a:lnTo>
                  <a:lnTo>
                    <a:pt x="171" y="175"/>
                  </a:lnTo>
                  <a:lnTo>
                    <a:pt x="93" y="0"/>
                  </a:lnTo>
                  <a:lnTo>
                    <a:pt x="10" y="29"/>
                  </a:lnTo>
                  <a:lnTo>
                    <a:pt x="10" y="29"/>
                  </a:lnTo>
                  <a:close/>
                </a:path>
              </a:pathLst>
            </a:custGeom>
            <a:solidFill>
              <a:srgbClr val="ff9985"/>
            </a:solidFill>
            <a:ln w="9525">
              <a:noFill/>
            </a:ln>
          </p:spPr>
          <p:style>
            <a:lnRef idx="0"/>
            <a:fillRef idx="0"/>
            <a:effectRef idx="0"/>
            <a:fontRef idx="minor"/>
          </p:style>
        </p:sp>
        <p:sp>
          <p:nvSpPr>
            <p:cNvPr id="267" name="Freeform 11"/>
            <p:cNvSpPr/>
            <p:nvPr/>
          </p:nvSpPr>
          <p:spPr>
            <a:xfrm>
              <a:off x="8150400" y="781200"/>
              <a:ext cx="148680" cy="204120"/>
            </a:xfrm>
            <a:custGeom>
              <a:avLst/>
              <a:gdLst/>
              <a:ahLst/>
              <a:rect l="l" t="t" r="r" b="b"/>
              <a:pathLst>
                <a:path w="188" h="256">
                  <a:moveTo>
                    <a:pt x="1" y="42"/>
                  </a:moveTo>
                  <a:lnTo>
                    <a:pt x="0" y="42"/>
                  </a:lnTo>
                  <a:lnTo>
                    <a:pt x="0" y="44"/>
                  </a:lnTo>
                  <a:lnTo>
                    <a:pt x="0" y="47"/>
                  </a:lnTo>
                  <a:lnTo>
                    <a:pt x="0" y="53"/>
                  </a:lnTo>
                  <a:lnTo>
                    <a:pt x="0" y="59"/>
                  </a:lnTo>
                  <a:lnTo>
                    <a:pt x="0" y="66"/>
                  </a:lnTo>
                  <a:lnTo>
                    <a:pt x="0" y="70"/>
                  </a:lnTo>
                  <a:lnTo>
                    <a:pt x="0" y="76"/>
                  </a:lnTo>
                  <a:lnTo>
                    <a:pt x="0" y="82"/>
                  </a:lnTo>
                  <a:lnTo>
                    <a:pt x="1" y="87"/>
                  </a:lnTo>
                  <a:lnTo>
                    <a:pt x="1" y="91"/>
                  </a:lnTo>
                  <a:lnTo>
                    <a:pt x="1" y="97"/>
                  </a:lnTo>
                  <a:lnTo>
                    <a:pt x="3" y="102"/>
                  </a:lnTo>
                  <a:lnTo>
                    <a:pt x="5" y="108"/>
                  </a:lnTo>
                  <a:lnTo>
                    <a:pt x="7" y="114"/>
                  </a:lnTo>
                  <a:lnTo>
                    <a:pt x="9" y="120"/>
                  </a:lnTo>
                  <a:lnTo>
                    <a:pt x="11" y="127"/>
                  </a:lnTo>
                  <a:lnTo>
                    <a:pt x="15" y="133"/>
                  </a:lnTo>
                  <a:lnTo>
                    <a:pt x="17" y="139"/>
                  </a:lnTo>
                  <a:lnTo>
                    <a:pt x="19" y="144"/>
                  </a:lnTo>
                  <a:lnTo>
                    <a:pt x="22" y="152"/>
                  </a:lnTo>
                  <a:lnTo>
                    <a:pt x="26" y="158"/>
                  </a:lnTo>
                  <a:lnTo>
                    <a:pt x="30" y="165"/>
                  </a:lnTo>
                  <a:lnTo>
                    <a:pt x="36" y="171"/>
                  </a:lnTo>
                  <a:lnTo>
                    <a:pt x="41" y="177"/>
                  </a:lnTo>
                  <a:lnTo>
                    <a:pt x="47" y="184"/>
                  </a:lnTo>
                  <a:lnTo>
                    <a:pt x="51" y="190"/>
                  </a:lnTo>
                  <a:lnTo>
                    <a:pt x="57" y="196"/>
                  </a:lnTo>
                  <a:lnTo>
                    <a:pt x="62" y="201"/>
                  </a:lnTo>
                  <a:lnTo>
                    <a:pt x="68" y="207"/>
                  </a:lnTo>
                  <a:lnTo>
                    <a:pt x="74" y="211"/>
                  </a:lnTo>
                  <a:lnTo>
                    <a:pt x="79" y="215"/>
                  </a:lnTo>
                  <a:lnTo>
                    <a:pt x="83" y="218"/>
                  </a:lnTo>
                  <a:lnTo>
                    <a:pt x="89" y="222"/>
                  </a:lnTo>
                  <a:lnTo>
                    <a:pt x="98" y="230"/>
                  </a:lnTo>
                  <a:lnTo>
                    <a:pt x="110" y="236"/>
                  </a:lnTo>
                  <a:lnTo>
                    <a:pt x="117" y="241"/>
                  </a:lnTo>
                  <a:lnTo>
                    <a:pt x="127" y="245"/>
                  </a:lnTo>
                  <a:lnTo>
                    <a:pt x="134" y="249"/>
                  </a:lnTo>
                  <a:lnTo>
                    <a:pt x="142" y="251"/>
                  </a:lnTo>
                  <a:lnTo>
                    <a:pt x="148" y="253"/>
                  </a:lnTo>
                  <a:lnTo>
                    <a:pt x="153" y="255"/>
                  </a:lnTo>
                  <a:lnTo>
                    <a:pt x="161" y="256"/>
                  </a:lnTo>
                  <a:lnTo>
                    <a:pt x="165" y="256"/>
                  </a:lnTo>
                  <a:lnTo>
                    <a:pt x="165" y="255"/>
                  </a:lnTo>
                  <a:lnTo>
                    <a:pt x="167" y="253"/>
                  </a:lnTo>
                  <a:lnTo>
                    <a:pt x="167" y="245"/>
                  </a:lnTo>
                  <a:lnTo>
                    <a:pt x="171" y="237"/>
                  </a:lnTo>
                  <a:lnTo>
                    <a:pt x="171" y="232"/>
                  </a:lnTo>
                  <a:lnTo>
                    <a:pt x="172" y="228"/>
                  </a:lnTo>
                  <a:lnTo>
                    <a:pt x="172" y="222"/>
                  </a:lnTo>
                  <a:lnTo>
                    <a:pt x="174" y="218"/>
                  </a:lnTo>
                  <a:lnTo>
                    <a:pt x="174" y="211"/>
                  </a:lnTo>
                  <a:lnTo>
                    <a:pt x="176" y="205"/>
                  </a:lnTo>
                  <a:lnTo>
                    <a:pt x="178" y="198"/>
                  </a:lnTo>
                  <a:lnTo>
                    <a:pt x="180" y="192"/>
                  </a:lnTo>
                  <a:lnTo>
                    <a:pt x="180" y="184"/>
                  </a:lnTo>
                  <a:lnTo>
                    <a:pt x="182" y="177"/>
                  </a:lnTo>
                  <a:lnTo>
                    <a:pt x="182" y="169"/>
                  </a:lnTo>
                  <a:lnTo>
                    <a:pt x="184" y="161"/>
                  </a:lnTo>
                  <a:lnTo>
                    <a:pt x="184" y="154"/>
                  </a:lnTo>
                  <a:lnTo>
                    <a:pt x="186" y="146"/>
                  </a:lnTo>
                  <a:lnTo>
                    <a:pt x="186" y="137"/>
                  </a:lnTo>
                  <a:lnTo>
                    <a:pt x="188" y="131"/>
                  </a:lnTo>
                  <a:lnTo>
                    <a:pt x="188" y="121"/>
                  </a:lnTo>
                  <a:lnTo>
                    <a:pt x="188" y="114"/>
                  </a:lnTo>
                  <a:lnTo>
                    <a:pt x="188" y="104"/>
                  </a:lnTo>
                  <a:lnTo>
                    <a:pt x="188" y="97"/>
                  </a:lnTo>
                  <a:lnTo>
                    <a:pt x="188" y="89"/>
                  </a:lnTo>
                  <a:lnTo>
                    <a:pt x="188" y="82"/>
                  </a:lnTo>
                  <a:lnTo>
                    <a:pt x="186" y="74"/>
                  </a:lnTo>
                  <a:lnTo>
                    <a:pt x="186" y="66"/>
                  </a:lnTo>
                  <a:lnTo>
                    <a:pt x="74" y="0"/>
                  </a:lnTo>
                  <a:lnTo>
                    <a:pt x="1" y="42"/>
                  </a:lnTo>
                  <a:lnTo>
                    <a:pt x="1" y="42"/>
                  </a:lnTo>
                  <a:close/>
                </a:path>
              </a:pathLst>
            </a:custGeom>
            <a:solidFill>
              <a:srgbClr val="ffbf8a"/>
            </a:solidFill>
            <a:ln w="9525">
              <a:noFill/>
            </a:ln>
          </p:spPr>
          <p:style>
            <a:lnRef idx="0"/>
            <a:fillRef idx="0"/>
            <a:effectRef idx="0"/>
            <a:fontRef idx="minor"/>
          </p:style>
        </p:sp>
        <p:sp>
          <p:nvSpPr>
            <p:cNvPr id="268" name="Freeform 12"/>
            <p:cNvSpPr/>
            <p:nvPr/>
          </p:nvSpPr>
          <p:spPr>
            <a:xfrm>
              <a:off x="8113680" y="727200"/>
              <a:ext cx="189720" cy="105480"/>
            </a:xfrm>
            <a:custGeom>
              <a:avLst/>
              <a:gdLst/>
              <a:ahLst/>
              <a:rect l="l" t="t" r="r" b="b"/>
              <a:pathLst>
                <a:path w="239" h="133">
                  <a:moveTo>
                    <a:pt x="205" y="133"/>
                  </a:moveTo>
                  <a:lnTo>
                    <a:pt x="239" y="107"/>
                  </a:lnTo>
                  <a:lnTo>
                    <a:pt x="239" y="107"/>
                  </a:lnTo>
                  <a:lnTo>
                    <a:pt x="239" y="103"/>
                  </a:lnTo>
                  <a:lnTo>
                    <a:pt x="237" y="99"/>
                  </a:lnTo>
                  <a:lnTo>
                    <a:pt x="236" y="94"/>
                  </a:lnTo>
                  <a:lnTo>
                    <a:pt x="232" y="86"/>
                  </a:lnTo>
                  <a:lnTo>
                    <a:pt x="230" y="78"/>
                  </a:lnTo>
                  <a:lnTo>
                    <a:pt x="226" y="69"/>
                  </a:lnTo>
                  <a:lnTo>
                    <a:pt x="220" y="61"/>
                  </a:lnTo>
                  <a:lnTo>
                    <a:pt x="215" y="50"/>
                  </a:lnTo>
                  <a:lnTo>
                    <a:pt x="209" y="42"/>
                  </a:lnTo>
                  <a:lnTo>
                    <a:pt x="199" y="33"/>
                  </a:lnTo>
                  <a:lnTo>
                    <a:pt x="190" y="25"/>
                  </a:lnTo>
                  <a:lnTo>
                    <a:pt x="186" y="21"/>
                  </a:lnTo>
                  <a:lnTo>
                    <a:pt x="180" y="18"/>
                  </a:lnTo>
                  <a:lnTo>
                    <a:pt x="173" y="16"/>
                  </a:lnTo>
                  <a:lnTo>
                    <a:pt x="167" y="12"/>
                  </a:lnTo>
                  <a:lnTo>
                    <a:pt x="161" y="10"/>
                  </a:lnTo>
                  <a:lnTo>
                    <a:pt x="154" y="6"/>
                  </a:lnTo>
                  <a:lnTo>
                    <a:pt x="146" y="4"/>
                  </a:lnTo>
                  <a:lnTo>
                    <a:pt x="141" y="4"/>
                  </a:lnTo>
                  <a:lnTo>
                    <a:pt x="133" y="0"/>
                  </a:lnTo>
                  <a:lnTo>
                    <a:pt x="123" y="0"/>
                  </a:lnTo>
                  <a:lnTo>
                    <a:pt x="116" y="0"/>
                  </a:lnTo>
                  <a:lnTo>
                    <a:pt x="110" y="0"/>
                  </a:lnTo>
                  <a:lnTo>
                    <a:pt x="101" y="0"/>
                  </a:lnTo>
                  <a:lnTo>
                    <a:pt x="95" y="2"/>
                  </a:lnTo>
                  <a:lnTo>
                    <a:pt x="89" y="4"/>
                  </a:lnTo>
                  <a:lnTo>
                    <a:pt x="84" y="6"/>
                  </a:lnTo>
                  <a:lnTo>
                    <a:pt x="76" y="8"/>
                  </a:lnTo>
                  <a:lnTo>
                    <a:pt x="70" y="12"/>
                  </a:lnTo>
                  <a:lnTo>
                    <a:pt x="65" y="14"/>
                  </a:lnTo>
                  <a:lnTo>
                    <a:pt x="61" y="18"/>
                  </a:lnTo>
                  <a:lnTo>
                    <a:pt x="55" y="19"/>
                  </a:lnTo>
                  <a:lnTo>
                    <a:pt x="49" y="25"/>
                  </a:lnTo>
                  <a:lnTo>
                    <a:pt x="46" y="29"/>
                  </a:lnTo>
                  <a:lnTo>
                    <a:pt x="42" y="35"/>
                  </a:lnTo>
                  <a:lnTo>
                    <a:pt x="32" y="42"/>
                  </a:lnTo>
                  <a:lnTo>
                    <a:pt x="25" y="52"/>
                  </a:lnTo>
                  <a:lnTo>
                    <a:pt x="21" y="57"/>
                  </a:lnTo>
                  <a:lnTo>
                    <a:pt x="19" y="63"/>
                  </a:lnTo>
                  <a:lnTo>
                    <a:pt x="15" y="69"/>
                  </a:lnTo>
                  <a:lnTo>
                    <a:pt x="13" y="75"/>
                  </a:lnTo>
                  <a:lnTo>
                    <a:pt x="11" y="78"/>
                  </a:lnTo>
                  <a:lnTo>
                    <a:pt x="9" y="84"/>
                  </a:lnTo>
                  <a:lnTo>
                    <a:pt x="6" y="90"/>
                  </a:lnTo>
                  <a:lnTo>
                    <a:pt x="6" y="95"/>
                  </a:lnTo>
                  <a:lnTo>
                    <a:pt x="2" y="101"/>
                  </a:lnTo>
                  <a:lnTo>
                    <a:pt x="2" y="107"/>
                  </a:lnTo>
                  <a:lnTo>
                    <a:pt x="0" y="113"/>
                  </a:lnTo>
                  <a:lnTo>
                    <a:pt x="0" y="118"/>
                  </a:lnTo>
                  <a:lnTo>
                    <a:pt x="85" y="126"/>
                  </a:lnTo>
                  <a:lnTo>
                    <a:pt x="205" y="133"/>
                  </a:lnTo>
                  <a:lnTo>
                    <a:pt x="205" y="133"/>
                  </a:lnTo>
                  <a:close/>
                </a:path>
              </a:pathLst>
            </a:custGeom>
            <a:solidFill>
              <a:srgbClr val="660099"/>
            </a:solidFill>
            <a:ln w="9525">
              <a:noFill/>
            </a:ln>
          </p:spPr>
          <p:style>
            <a:lnRef idx="0"/>
            <a:fillRef idx="0"/>
            <a:effectRef idx="0"/>
            <a:fontRef idx="minor"/>
          </p:style>
        </p:sp>
        <p:sp>
          <p:nvSpPr>
            <p:cNvPr id="269" name="Freeform 13"/>
            <p:cNvSpPr/>
            <p:nvPr/>
          </p:nvSpPr>
          <p:spPr>
            <a:xfrm>
              <a:off x="8158320" y="797040"/>
              <a:ext cx="234360" cy="56520"/>
            </a:xfrm>
            <a:custGeom>
              <a:avLst/>
              <a:gdLst/>
              <a:ahLst/>
              <a:rect l="l" t="t" r="r" b="b"/>
              <a:pathLst>
                <a:path w="296" h="72">
                  <a:moveTo>
                    <a:pt x="0" y="38"/>
                  </a:moveTo>
                  <a:lnTo>
                    <a:pt x="4" y="38"/>
                  </a:lnTo>
                  <a:lnTo>
                    <a:pt x="8" y="38"/>
                  </a:lnTo>
                  <a:lnTo>
                    <a:pt x="15" y="40"/>
                  </a:lnTo>
                  <a:lnTo>
                    <a:pt x="21" y="40"/>
                  </a:lnTo>
                  <a:lnTo>
                    <a:pt x="30" y="42"/>
                  </a:lnTo>
                  <a:lnTo>
                    <a:pt x="36" y="42"/>
                  </a:lnTo>
                  <a:lnTo>
                    <a:pt x="42" y="44"/>
                  </a:lnTo>
                  <a:lnTo>
                    <a:pt x="48" y="44"/>
                  </a:lnTo>
                  <a:lnTo>
                    <a:pt x="53" y="45"/>
                  </a:lnTo>
                  <a:lnTo>
                    <a:pt x="59" y="45"/>
                  </a:lnTo>
                  <a:lnTo>
                    <a:pt x="65" y="47"/>
                  </a:lnTo>
                  <a:lnTo>
                    <a:pt x="72" y="47"/>
                  </a:lnTo>
                  <a:lnTo>
                    <a:pt x="78" y="47"/>
                  </a:lnTo>
                  <a:lnTo>
                    <a:pt x="86" y="49"/>
                  </a:lnTo>
                  <a:lnTo>
                    <a:pt x="93" y="51"/>
                  </a:lnTo>
                  <a:lnTo>
                    <a:pt x="99" y="51"/>
                  </a:lnTo>
                  <a:lnTo>
                    <a:pt x="106" y="53"/>
                  </a:lnTo>
                  <a:lnTo>
                    <a:pt x="114" y="53"/>
                  </a:lnTo>
                  <a:lnTo>
                    <a:pt x="122" y="55"/>
                  </a:lnTo>
                  <a:lnTo>
                    <a:pt x="129" y="55"/>
                  </a:lnTo>
                  <a:lnTo>
                    <a:pt x="137" y="57"/>
                  </a:lnTo>
                  <a:lnTo>
                    <a:pt x="144" y="57"/>
                  </a:lnTo>
                  <a:lnTo>
                    <a:pt x="152" y="59"/>
                  </a:lnTo>
                  <a:lnTo>
                    <a:pt x="160" y="61"/>
                  </a:lnTo>
                  <a:lnTo>
                    <a:pt x="167" y="63"/>
                  </a:lnTo>
                  <a:lnTo>
                    <a:pt x="175" y="63"/>
                  </a:lnTo>
                  <a:lnTo>
                    <a:pt x="182" y="63"/>
                  </a:lnTo>
                  <a:lnTo>
                    <a:pt x="190" y="64"/>
                  </a:lnTo>
                  <a:lnTo>
                    <a:pt x="196" y="64"/>
                  </a:lnTo>
                  <a:lnTo>
                    <a:pt x="203" y="66"/>
                  </a:lnTo>
                  <a:lnTo>
                    <a:pt x="211" y="66"/>
                  </a:lnTo>
                  <a:lnTo>
                    <a:pt x="217" y="68"/>
                  </a:lnTo>
                  <a:lnTo>
                    <a:pt x="224" y="68"/>
                  </a:lnTo>
                  <a:lnTo>
                    <a:pt x="230" y="68"/>
                  </a:lnTo>
                  <a:lnTo>
                    <a:pt x="238" y="70"/>
                  </a:lnTo>
                  <a:lnTo>
                    <a:pt x="243" y="70"/>
                  </a:lnTo>
                  <a:lnTo>
                    <a:pt x="249" y="70"/>
                  </a:lnTo>
                  <a:lnTo>
                    <a:pt x="255" y="70"/>
                  </a:lnTo>
                  <a:lnTo>
                    <a:pt x="260" y="72"/>
                  </a:lnTo>
                  <a:lnTo>
                    <a:pt x="264" y="72"/>
                  </a:lnTo>
                  <a:lnTo>
                    <a:pt x="270" y="72"/>
                  </a:lnTo>
                  <a:lnTo>
                    <a:pt x="277" y="72"/>
                  </a:lnTo>
                  <a:lnTo>
                    <a:pt x="285" y="72"/>
                  </a:lnTo>
                  <a:lnTo>
                    <a:pt x="289" y="70"/>
                  </a:lnTo>
                  <a:lnTo>
                    <a:pt x="295" y="70"/>
                  </a:lnTo>
                  <a:lnTo>
                    <a:pt x="295" y="68"/>
                  </a:lnTo>
                  <a:lnTo>
                    <a:pt x="296" y="66"/>
                  </a:lnTo>
                  <a:lnTo>
                    <a:pt x="293" y="63"/>
                  </a:lnTo>
                  <a:lnTo>
                    <a:pt x="289" y="61"/>
                  </a:lnTo>
                  <a:lnTo>
                    <a:pt x="283" y="57"/>
                  </a:lnTo>
                  <a:lnTo>
                    <a:pt x="277" y="53"/>
                  </a:lnTo>
                  <a:lnTo>
                    <a:pt x="272" y="51"/>
                  </a:lnTo>
                  <a:lnTo>
                    <a:pt x="266" y="47"/>
                  </a:lnTo>
                  <a:lnTo>
                    <a:pt x="260" y="44"/>
                  </a:lnTo>
                  <a:lnTo>
                    <a:pt x="255" y="42"/>
                  </a:lnTo>
                  <a:lnTo>
                    <a:pt x="251" y="38"/>
                  </a:lnTo>
                  <a:lnTo>
                    <a:pt x="245" y="36"/>
                  </a:lnTo>
                  <a:lnTo>
                    <a:pt x="239" y="32"/>
                  </a:lnTo>
                  <a:lnTo>
                    <a:pt x="234" y="30"/>
                  </a:lnTo>
                  <a:lnTo>
                    <a:pt x="230" y="26"/>
                  </a:lnTo>
                  <a:lnTo>
                    <a:pt x="226" y="25"/>
                  </a:lnTo>
                  <a:lnTo>
                    <a:pt x="217" y="19"/>
                  </a:lnTo>
                  <a:lnTo>
                    <a:pt x="209" y="17"/>
                  </a:lnTo>
                  <a:lnTo>
                    <a:pt x="201" y="13"/>
                  </a:lnTo>
                  <a:lnTo>
                    <a:pt x="196" y="9"/>
                  </a:lnTo>
                  <a:lnTo>
                    <a:pt x="190" y="6"/>
                  </a:lnTo>
                  <a:lnTo>
                    <a:pt x="186" y="4"/>
                  </a:lnTo>
                  <a:lnTo>
                    <a:pt x="179" y="0"/>
                  </a:lnTo>
                  <a:lnTo>
                    <a:pt x="177" y="0"/>
                  </a:lnTo>
                  <a:lnTo>
                    <a:pt x="177" y="0"/>
                  </a:lnTo>
                  <a:lnTo>
                    <a:pt x="173" y="2"/>
                  </a:lnTo>
                  <a:lnTo>
                    <a:pt x="169" y="6"/>
                  </a:lnTo>
                  <a:lnTo>
                    <a:pt x="163" y="9"/>
                  </a:lnTo>
                  <a:lnTo>
                    <a:pt x="158" y="11"/>
                  </a:lnTo>
                  <a:lnTo>
                    <a:pt x="152" y="13"/>
                  </a:lnTo>
                  <a:lnTo>
                    <a:pt x="144" y="15"/>
                  </a:lnTo>
                  <a:lnTo>
                    <a:pt x="137" y="17"/>
                  </a:lnTo>
                  <a:lnTo>
                    <a:pt x="133" y="17"/>
                  </a:lnTo>
                  <a:lnTo>
                    <a:pt x="129" y="17"/>
                  </a:lnTo>
                  <a:lnTo>
                    <a:pt x="124" y="19"/>
                  </a:lnTo>
                  <a:lnTo>
                    <a:pt x="118" y="19"/>
                  </a:lnTo>
                  <a:lnTo>
                    <a:pt x="112" y="19"/>
                  </a:lnTo>
                  <a:lnTo>
                    <a:pt x="106" y="21"/>
                  </a:lnTo>
                  <a:lnTo>
                    <a:pt x="103" y="21"/>
                  </a:lnTo>
                  <a:lnTo>
                    <a:pt x="97" y="23"/>
                  </a:lnTo>
                  <a:lnTo>
                    <a:pt x="89" y="23"/>
                  </a:lnTo>
                  <a:lnTo>
                    <a:pt x="82" y="23"/>
                  </a:lnTo>
                  <a:lnTo>
                    <a:pt x="78" y="23"/>
                  </a:lnTo>
                  <a:lnTo>
                    <a:pt x="72" y="25"/>
                  </a:lnTo>
                  <a:lnTo>
                    <a:pt x="67" y="25"/>
                  </a:lnTo>
                  <a:lnTo>
                    <a:pt x="61" y="25"/>
                  </a:lnTo>
                  <a:lnTo>
                    <a:pt x="55" y="26"/>
                  </a:lnTo>
                  <a:lnTo>
                    <a:pt x="51" y="26"/>
                  </a:lnTo>
                  <a:lnTo>
                    <a:pt x="44" y="26"/>
                  </a:lnTo>
                  <a:lnTo>
                    <a:pt x="36" y="28"/>
                  </a:lnTo>
                  <a:lnTo>
                    <a:pt x="29" y="30"/>
                  </a:lnTo>
                  <a:lnTo>
                    <a:pt x="23" y="32"/>
                  </a:lnTo>
                  <a:lnTo>
                    <a:pt x="17" y="32"/>
                  </a:lnTo>
                  <a:lnTo>
                    <a:pt x="11" y="34"/>
                  </a:lnTo>
                  <a:lnTo>
                    <a:pt x="8" y="34"/>
                  </a:lnTo>
                  <a:lnTo>
                    <a:pt x="6" y="36"/>
                  </a:lnTo>
                  <a:lnTo>
                    <a:pt x="2" y="36"/>
                  </a:lnTo>
                  <a:lnTo>
                    <a:pt x="0" y="38"/>
                  </a:lnTo>
                  <a:lnTo>
                    <a:pt x="0" y="38"/>
                  </a:lnTo>
                  <a:close/>
                </a:path>
              </a:pathLst>
            </a:custGeom>
            <a:solidFill>
              <a:srgbClr val="990066"/>
            </a:solidFill>
            <a:ln w="9525">
              <a:noFill/>
            </a:ln>
          </p:spPr>
          <p:style>
            <a:lnRef idx="0"/>
            <a:fillRef idx="0"/>
            <a:effectRef idx="0"/>
            <a:fontRef idx="minor"/>
          </p:style>
        </p:sp>
        <p:sp>
          <p:nvSpPr>
            <p:cNvPr id="270" name="Freeform 14"/>
            <p:cNvSpPr/>
            <p:nvPr/>
          </p:nvSpPr>
          <p:spPr>
            <a:xfrm>
              <a:off x="7746840" y="928800"/>
              <a:ext cx="534240" cy="548640"/>
            </a:xfrm>
            <a:custGeom>
              <a:avLst/>
              <a:gdLst/>
              <a:ahLst/>
              <a:rect l="l" t="t" r="r" b="b"/>
              <a:pathLst>
                <a:path w="675" h="694">
                  <a:moveTo>
                    <a:pt x="166" y="694"/>
                  </a:moveTo>
                  <a:lnTo>
                    <a:pt x="259" y="561"/>
                  </a:lnTo>
                  <a:lnTo>
                    <a:pt x="587" y="196"/>
                  </a:lnTo>
                  <a:lnTo>
                    <a:pt x="675" y="192"/>
                  </a:lnTo>
                  <a:lnTo>
                    <a:pt x="673" y="188"/>
                  </a:lnTo>
                  <a:lnTo>
                    <a:pt x="667" y="183"/>
                  </a:lnTo>
                  <a:lnTo>
                    <a:pt x="663" y="177"/>
                  </a:lnTo>
                  <a:lnTo>
                    <a:pt x="660" y="171"/>
                  </a:lnTo>
                  <a:lnTo>
                    <a:pt x="654" y="166"/>
                  </a:lnTo>
                  <a:lnTo>
                    <a:pt x="650" y="160"/>
                  </a:lnTo>
                  <a:lnTo>
                    <a:pt x="644" y="150"/>
                  </a:lnTo>
                  <a:lnTo>
                    <a:pt x="637" y="143"/>
                  </a:lnTo>
                  <a:lnTo>
                    <a:pt x="629" y="133"/>
                  </a:lnTo>
                  <a:lnTo>
                    <a:pt x="623" y="126"/>
                  </a:lnTo>
                  <a:lnTo>
                    <a:pt x="614" y="116"/>
                  </a:lnTo>
                  <a:lnTo>
                    <a:pt x="606" y="109"/>
                  </a:lnTo>
                  <a:lnTo>
                    <a:pt x="597" y="99"/>
                  </a:lnTo>
                  <a:lnTo>
                    <a:pt x="589" y="91"/>
                  </a:lnTo>
                  <a:lnTo>
                    <a:pt x="584" y="86"/>
                  </a:lnTo>
                  <a:lnTo>
                    <a:pt x="578" y="80"/>
                  </a:lnTo>
                  <a:lnTo>
                    <a:pt x="572" y="76"/>
                  </a:lnTo>
                  <a:lnTo>
                    <a:pt x="568" y="71"/>
                  </a:lnTo>
                  <a:lnTo>
                    <a:pt x="563" y="67"/>
                  </a:lnTo>
                  <a:lnTo>
                    <a:pt x="557" y="63"/>
                  </a:lnTo>
                  <a:lnTo>
                    <a:pt x="551" y="57"/>
                  </a:lnTo>
                  <a:lnTo>
                    <a:pt x="547" y="53"/>
                  </a:lnTo>
                  <a:lnTo>
                    <a:pt x="540" y="50"/>
                  </a:lnTo>
                  <a:lnTo>
                    <a:pt x="534" y="46"/>
                  </a:lnTo>
                  <a:lnTo>
                    <a:pt x="530" y="40"/>
                  </a:lnTo>
                  <a:lnTo>
                    <a:pt x="525" y="38"/>
                  </a:lnTo>
                  <a:lnTo>
                    <a:pt x="519" y="34"/>
                  </a:lnTo>
                  <a:lnTo>
                    <a:pt x="513" y="31"/>
                  </a:lnTo>
                  <a:lnTo>
                    <a:pt x="508" y="27"/>
                  </a:lnTo>
                  <a:lnTo>
                    <a:pt x="502" y="25"/>
                  </a:lnTo>
                  <a:lnTo>
                    <a:pt x="496" y="21"/>
                  </a:lnTo>
                  <a:lnTo>
                    <a:pt x="490" y="17"/>
                  </a:lnTo>
                  <a:lnTo>
                    <a:pt x="483" y="15"/>
                  </a:lnTo>
                  <a:lnTo>
                    <a:pt x="477" y="12"/>
                  </a:lnTo>
                  <a:lnTo>
                    <a:pt x="471" y="10"/>
                  </a:lnTo>
                  <a:lnTo>
                    <a:pt x="466" y="8"/>
                  </a:lnTo>
                  <a:lnTo>
                    <a:pt x="460" y="6"/>
                  </a:lnTo>
                  <a:lnTo>
                    <a:pt x="454" y="6"/>
                  </a:lnTo>
                  <a:lnTo>
                    <a:pt x="449" y="4"/>
                  </a:lnTo>
                  <a:lnTo>
                    <a:pt x="443" y="2"/>
                  </a:lnTo>
                  <a:lnTo>
                    <a:pt x="437" y="0"/>
                  </a:lnTo>
                  <a:lnTo>
                    <a:pt x="432" y="0"/>
                  </a:lnTo>
                  <a:lnTo>
                    <a:pt x="424" y="0"/>
                  </a:lnTo>
                  <a:lnTo>
                    <a:pt x="418" y="0"/>
                  </a:lnTo>
                  <a:lnTo>
                    <a:pt x="414" y="0"/>
                  </a:lnTo>
                  <a:lnTo>
                    <a:pt x="409" y="2"/>
                  </a:lnTo>
                  <a:lnTo>
                    <a:pt x="401" y="2"/>
                  </a:lnTo>
                  <a:lnTo>
                    <a:pt x="395" y="6"/>
                  </a:lnTo>
                  <a:lnTo>
                    <a:pt x="388" y="8"/>
                  </a:lnTo>
                  <a:lnTo>
                    <a:pt x="382" y="10"/>
                  </a:lnTo>
                  <a:lnTo>
                    <a:pt x="375" y="14"/>
                  </a:lnTo>
                  <a:lnTo>
                    <a:pt x="367" y="19"/>
                  </a:lnTo>
                  <a:lnTo>
                    <a:pt x="359" y="25"/>
                  </a:lnTo>
                  <a:lnTo>
                    <a:pt x="354" y="33"/>
                  </a:lnTo>
                  <a:lnTo>
                    <a:pt x="346" y="38"/>
                  </a:lnTo>
                  <a:lnTo>
                    <a:pt x="338" y="46"/>
                  </a:lnTo>
                  <a:lnTo>
                    <a:pt x="331" y="53"/>
                  </a:lnTo>
                  <a:lnTo>
                    <a:pt x="323" y="63"/>
                  </a:lnTo>
                  <a:lnTo>
                    <a:pt x="316" y="71"/>
                  </a:lnTo>
                  <a:lnTo>
                    <a:pt x="306" y="80"/>
                  </a:lnTo>
                  <a:lnTo>
                    <a:pt x="299" y="91"/>
                  </a:lnTo>
                  <a:lnTo>
                    <a:pt x="291" y="101"/>
                  </a:lnTo>
                  <a:lnTo>
                    <a:pt x="281" y="112"/>
                  </a:lnTo>
                  <a:lnTo>
                    <a:pt x="274" y="124"/>
                  </a:lnTo>
                  <a:lnTo>
                    <a:pt x="264" y="135"/>
                  </a:lnTo>
                  <a:lnTo>
                    <a:pt x="257" y="147"/>
                  </a:lnTo>
                  <a:lnTo>
                    <a:pt x="247" y="158"/>
                  </a:lnTo>
                  <a:lnTo>
                    <a:pt x="240" y="171"/>
                  </a:lnTo>
                  <a:lnTo>
                    <a:pt x="232" y="185"/>
                  </a:lnTo>
                  <a:lnTo>
                    <a:pt x="223" y="198"/>
                  </a:lnTo>
                  <a:lnTo>
                    <a:pt x="213" y="211"/>
                  </a:lnTo>
                  <a:lnTo>
                    <a:pt x="205" y="224"/>
                  </a:lnTo>
                  <a:lnTo>
                    <a:pt x="198" y="238"/>
                  </a:lnTo>
                  <a:lnTo>
                    <a:pt x="188" y="253"/>
                  </a:lnTo>
                  <a:lnTo>
                    <a:pt x="181" y="266"/>
                  </a:lnTo>
                  <a:lnTo>
                    <a:pt x="173" y="280"/>
                  </a:lnTo>
                  <a:lnTo>
                    <a:pt x="164" y="293"/>
                  </a:lnTo>
                  <a:lnTo>
                    <a:pt x="156" y="308"/>
                  </a:lnTo>
                  <a:lnTo>
                    <a:pt x="148" y="321"/>
                  </a:lnTo>
                  <a:lnTo>
                    <a:pt x="141" y="335"/>
                  </a:lnTo>
                  <a:lnTo>
                    <a:pt x="131" y="350"/>
                  </a:lnTo>
                  <a:lnTo>
                    <a:pt x="124" y="363"/>
                  </a:lnTo>
                  <a:lnTo>
                    <a:pt x="116" y="377"/>
                  </a:lnTo>
                  <a:lnTo>
                    <a:pt x="109" y="390"/>
                  </a:lnTo>
                  <a:lnTo>
                    <a:pt x="101" y="403"/>
                  </a:lnTo>
                  <a:lnTo>
                    <a:pt x="95" y="416"/>
                  </a:lnTo>
                  <a:lnTo>
                    <a:pt x="88" y="430"/>
                  </a:lnTo>
                  <a:lnTo>
                    <a:pt x="82" y="441"/>
                  </a:lnTo>
                  <a:lnTo>
                    <a:pt x="74" y="454"/>
                  </a:lnTo>
                  <a:lnTo>
                    <a:pt x="69" y="468"/>
                  </a:lnTo>
                  <a:lnTo>
                    <a:pt x="63" y="477"/>
                  </a:lnTo>
                  <a:lnTo>
                    <a:pt x="55" y="491"/>
                  </a:lnTo>
                  <a:lnTo>
                    <a:pt x="50" y="502"/>
                  </a:lnTo>
                  <a:lnTo>
                    <a:pt x="46" y="511"/>
                  </a:lnTo>
                  <a:lnTo>
                    <a:pt x="40" y="521"/>
                  </a:lnTo>
                  <a:lnTo>
                    <a:pt x="34" y="530"/>
                  </a:lnTo>
                  <a:lnTo>
                    <a:pt x="29" y="540"/>
                  </a:lnTo>
                  <a:lnTo>
                    <a:pt x="25" y="549"/>
                  </a:lnTo>
                  <a:lnTo>
                    <a:pt x="21" y="557"/>
                  </a:lnTo>
                  <a:lnTo>
                    <a:pt x="17" y="565"/>
                  </a:lnTo>
                  <a:lnTo>
                    <a:pt x="14" y="570"/>
                  </a:lnTo>
                  <a:lnTo>
                    <a:pt x="12" y="578"/>
                  </a:lnTo>
                  <a:lnTo>
                    <a:pt x="8" y="584"/>
                  </a:lnTo>
                  <a:lnTo>
                    <a:pt x="4" y="589"/>
                  </a:lnTo>
                  <a:lnTo>
                    <a:pt x="2" y="593"/>
                  </a:lnTo>
                  <a:lnTo>
                    <a:pt x="2" y="597"/>
                  </a:lnTo>
                  <a:lnTo>
                    <a:pt x="0" y="601"/>
                  </a:lnTo>
                  <a:lnTo>
                    <a:pt x="0" y="605"/>
                  </a:lnTo>
                  <a:lnTo>
                    <a:pt x="166" y="694"/>
                  </a:lnTo>
                  <a:lnTo>
                    <a:pt x="166" y="694"/>
                  </a:lnTo>
                  <a:close/>
                </a:path>
              </a:pathLst>
            </a:custGeom>
            <a:solidFill>
              <a:srgbClr val="4766c7"/>
            </a:solidFill>
            <a:ln w="9525">
              <a:noFill/>
            </a:ln>
          </p:spPr>
          <p:style>
            <a:lnRef idx="0"/>
            <a:fillRef idx="0"/>
            <a:effectRef idx="0"/>
            <a:fontRef idx="minor"/>
          </p:style>
        </p:sp>
        <p:sp>
          <p:nvSpPr>
            <p:cNvPr id="271" name="Freeform 15"/>
            <p:cNvSpPr/>
            <p:nvPr/>
          </p:nvSpPr>
          <p:spPr>
            <a:xfrm>
              <a:off x="7875720" y="1108080"/>
              <a:ext cx="326160" cy="340560"/>
            </a:xfrm>
            <a:custGeom>
              <a:avLst/>
              <a:gdLst/>
              <a:ahLst/>
              <a:rect l="l" t="t" r="r" b="b"/>
              <a:pathLst>
                <a:path w="412" h="432">
                  <a:moveTo>
                    <a:pt x="0" y="428"/>
                  </a:moveTo>
                  <a:lnTo>
                    <a:pt x="0" y="426"/>
                  </a:lnTo>
                  <a:lnTo>
                    <a:pt x="2" y="424"/>
                  </a:lnTo>
                  <a:lnTo>
                    <a:pt x="2" y="419"/>
                  </a:lnTo>
                  <a:lnTo>
                    <a:pt x="5" y="415"/>
                  </a:lnTo>
                  <a:lnTo>
                    <a:pt x="7" y="407"/>
                  </a:lnTo>
                  <a:lnTo>
                    <a:pt x="11" y="400"/>
                  </a:lnTo>
                  <a:lnTo>
                    <a:pt x="17" y="390"/>
                  </a:lnTo>
                  <a:lnTo>
                    <a:pt x="21" y="381"/>
                  </a:lnTo>
                  <a:lnTo>
                    <a:pt x="24" y="375"/>
                  </a:lnTo>
                  <a:lnTo>
                    <a:pt x="26" y="369"/>
                  </a:lnTo>
                  <a:lnTo>
                    <a:pt x="30" y="363"/>
                  </a:lnTo>
                  <a:lnTo>
                    <a:pt x="34" y="358"/>
                  </a:lnTo>
                  <a:lnTo>
                    <a:pt x="36" y="350"/>
                  </a:lnTo>
                  <a:lnTo>
                    <a:pt x="40" y="344"/>
                  </a:lnTo>
                  <a:lnTo>
                    <a:pt x="43" y="337"/>
                  </a:lnTo>
                  <a:lnTo>
                    <a:pt x="47" y="331"/>
                  </a:lnTo>
                  <a:lnTo>
                    <a:pt x="51" y="323"/>
                  </a:lnTo>
                  <a:lnTo>
                    <a:pt x="55" y="316"/>
                  </a:lnTo>
                  <a:lnTo>
                    <a:pt x="59" y="308"/>
                  </a:lnTo>
                  <a:lnTo>
                    <a:pt x="64" y="303"/>
                  </a:lnTo>
                  <a:lnTo>
                    <a:pt x="70" y="293"/>
                  </a:lnTo>
                  <a:lnTo>
                    <a:pt x="74" y="285"/>
                  </a:lnTo>
                  <a:lnTo>
                    <a:pt x="80" y="278"/>
                  </a:lnTo>
                  <a:lnTo>
                    <a:pt x="85" y="270"/>
                  </a:lnTo>
                  <a:lnTo>
                    <a:pt x="89" y="261"/>
                  </a:lnTo>
                  <a:lnTo>
                    <a:pt x="95" y="253"/>
                  </a:lnTo>
                  <a:lnTo>
                    <a:pt x="100" y="244"/>
                  </a:lnTo>
                  <a:lnTo>
                    <a:pt x="106" y="236"/>
                  </a:lnTo>
                  <a:lnTo>
                    <a:pt x="112" y="227"/>
                  </a:lnTo>
                  <a:lnTo>
                    <a:pt x="118" y="217"/>
                  </a:lnTo>
                  <a:lnTo>
                    <a:pt x="123" y="209"/>
                  </a:lnTo>
                  <a:lnTo>
                    <a:pt x="131" y="202"/>
                  </a:lnTo>
                  <a:lnTo>
                    <a:pt x="137" y="192"/>
                  </a:lnTo>
                  <a:lnTo>
                    <a:pt x="142" y="183"/>
                  </a:lnTo>
                  <a:lnTo>
                    <a:pt x="150" y="173"/>
                  </a:lnTo>
                  <a:lnTo>
                    <a:pt x="157" y="166"/>
                  </a:lnTo>
                  <a:lnTo>
                    <a:pt x="165" y="156"/>
                  </a:lnTo>
                  <a:lnTo>
                    <a:pt x="171" y="147"/>
                  </a:lnTo>
                  <a:lnTo>
                    <a:pt x="178" y="139"/>
                  </a:lnTo>
                  <a:lnTo>
                    <a:pt x="188" y="130"/>
                  </a:lnTo>
                  <a:lnTo>
                    <a:pt x="194" y="120"/>
                  </a:lnTo>
                  <a:lnTo>
                    <a:pt x="201" y="113"/>
                  </a:lnTo>
                  <a:lnTo>
                    <a:pt x="209" y="103"/>
                  </a:lnTo>
                  <a:lnTo>
                    <a:pt x="218" y="94"/>
                  </a:lnTo>
                  <a:lnTo>
                    <a:pt x="226" y="86"/>
                  </a:lnTo>
                  <a:lnTo>
                    <a:pt x="233" y="78"/>
                  </a:lnTo>
                  <a:lnTo>
                    <a:pt x="243" y="69"/>
                  </a:lnTo>
                  <a:lnTo>
                    <a:pt x="252" y="61"/>
                  </a:lnTo>
                  <a:lnTo>
                    <a:pt x="260" y="54"/>
                  </a:lnTo>
                  <a:lnTo>
                    <a:pt x="268" y="44"/>
                  </a:lnTo>
                  <a:lnTo>
                    <a:pt x="277" y="36"/>
                  </a:lnTo>
                  <a:lnTo>
                    <a:pt x="287" y="29"/>
                  </a:lnTo>
                  <a:lnTo>
                    <a:pt x="296" y="21"/>
                  </a:lnTo>
                  <a:lnTo>
                    <a:pt x="306" y="14"/>
                  </a:lnTo>
                  <a:lnTo>
                    <a:pt x="315" y="6"/>
                  </a:lnTo>
                  <a:lnTo>
                    <a:pt x="327" y="0"/>
                  </a:lnTo>
                  <a:lnTo>
                    <a:pt x="412" y="120"/>
                  </a:lnTo>
                  <a:lnTo>
                    <a:pt x="53" y="432"/>
                  </a:lnTo>
                  <a:lnTo>
                    <a:pt x="0" y="428"/>
                  </a:lnTo>
                  <a:lnTo>
                    <a:pt x="0" y="428"/>
                  </a:lnTo>
                  <a:close/>
                </a:path>
              </a:pathLst>
            </a:custGeom>
            <a:solidFill>
              <a:srgbClr val="3047b0"/>
            </a:solidFill>
            <a:ln w="9525">
              <a:noFill/>
            </a:ln>
          </p:spPr>
          <p:style>
            <a:lnRef idx="0"/>
            <a:fillRef idx="0"/>
            <a:effectRef idx="0"/>
            <a:fontRef idx="minor"/>
          </p:style>
        </p:sp>
        <p:sp>
          <p:nvSpPr>
            <p:cNvPr id="272" name="Freeform 16"/>
            <p:cNvSpPr/>
            <p:nvPr/>
          </p:nvSpPr>
          <p:spPr>
            <a:xfrm>
              <a:off x="8432640" y="1074600"/>
              <a:ext cx="78480" cy="154800"/>
            </a:xfrm>
            <a:custGeom>
              <a:avLst/>
              <a:gdLst/>
              <a:ahLst/>
              <a:rect l="l" t="t" r="r" b="b"/>
              <a:pathLst>
                <a:path w="99" h="195">
                  <a:moveTo>
                    <a:pt x="24" y="195"/>
                  </a:moveTo>
                  <a:lnTo>
                    <a:pt x="99" y="135"/>
                  </a:lnTo>
                  <a:lnTo>
                    <a:pt x="97" y="41"/>
                  </a:lnTo>
                  <a:lnTo>
                    <a:pt x="24" y="0"/>
                  </a:lnTo>
                  <a:lnTo>
                    <a:pt x="36" y="74"/>
                  </a:lnTo>
                  <a:lnTo>
                    <a:pt x="0" y="91"/>
                  </a:lnTo>
                  <a:lnTo>
                    <a:pt x="51" y="152"/>
                  </a:lnTo>
                  <a:lnTo>
                    <a:pt x="24" y="195"/>
                  </a:lnTo>
                  <a:lnTo>
                    <a:pt x="24" y="195"/>
                  </a:lnTo>
                  <a:close/>
                </a:path>
              </a:pathLst>
            </a:custGeom>
            <a:solidFill>
              <a:srgbClr val="e87a63"/>
            </a:solidFill>
            <a:ln w="9525">
              <a:noFill/>
            </a:ln>
          </p:spPr>
          <p:style>
            <a:lnRef idx="0"/>
            <a:fillRef idx="0"/>
            <a:effectRef idx="0"/>
            <a:fontRef idx="minor"/>
          </p:style>
        </p:sp>
        <p:sp>
          <p:nvSpPr>
            <p:cNvPr id="273" name="Freeform 17"/>
            <p:cNvSpPr/>
            <p:nvPr/>
          </p:nvSpPr>
          <p:spPr>
            <a:xfrm>
              <a:off x="8350200" y="1179360"/>
              <a:ext cx="161280" cy="207360"/>
            </a:xfrm>
            <a:custGeom>
              <a:avLst/>
              <a:gdLst/>
              <a:ahLst/>
              <a:rect l="l" t="t" r="r" b="b"/>
              <a:pathLst>
                <a:path w="204" h="262">
                  <a:moveTo>
                    <a:pt x="27" y="173"/>
                  </a:moveTo>
                  <a:lnTo>
                    <a:pt x="105" y="262"/>
                  </a:lnTo>
                  <a:lnTo>
                    <a:pt x="204" y="0"/>
                  </a:lnTo>
                  <a:lnTo>
                    <a:pt x="202" y="0"/>
                  </a:lnTo>
                  <a:lnTo>
                    <a:pt x="198" y="0"/>
                  </a:lnTo>
                  <a:lnTo>
                    <a:pt x="190" y="0"/>
                  </a:lnTo>
                  <a:lnTo>
                    <a:pt x="185" y="2"/>
                  </a:lnTo>
                  <a:lnTo>
                    <a:pt x="179" y="2"/>
                  </a:lnTo>
                  <a:lnTo>
                    <a:pt x="173" y="3"/>
                  </a:lnTo>
                  <a:lnTo>
                    <a:pt x="167" y="3"/>
                  </a:lnTo>
                  <a:lnTo>
                    <a:pt x="162" y="7"/>
                  </a:lnTo>
                  <a:lnTo>
                    <a:pt x="154" y="9"/>
                  </a:lnTo>
                  <a:lnTo>
                    <a:pt x="148" y="11"/>
                  </a:lnTo>
                  <a:lnTo>
                    <a:pt x="141" y="13"/>
                  </a:lnTo>
                  <a:lnTo>
                    <a:pt x="135" y="17"/>
                  </a:lnTo>
                  <a:lnTo>
                    <a:pt x="128" y="21"/>
                  </a:lnTo>
                  <a:lnTo>
                    <a:pt x="120" y="22"/>
                  </a:lnTo>
                  <a:lnTo>
                    <a:pt x="110" y="26"/>
                  </a:lnTo>
                  <a:lnTo>
                    <a:pt x="103" y="32"/>
                  </a:lnTo>
                  <a:lnTo>
                    <a:pt x="95" y="36"/>
                  </a:lnTo>
                  <a:lnTo>
                    <a:pt x="86" y="41"/>
                  </a:lnTo>
                  <a:lnTo>
                    <a:pt x="78" y="47"/>
                  </a:lnTo>
                  <a:lnTo>
                    <a:pt x="71" y="55"/>
                  </a:lnTo>
                  <a:lnTo>
                    <a:pt x="61" y="60"/>
                  </a:lnTo>
                  <a:lnTo>
                    <a:pt x="52" y="66"/>
                  </a:lnTo>
                  <a:lnTo>
                    <a:pt x="42" y="74"/>
                  </a:lnTo>
                  <a:lnTo>
                    <a:pt x="34" y="83"/>
                  </a:lnTo>
                  <a:lnTo>
                    <a:pt x="25" y="91"/>
                  </a:lnTo>
                  <a:lnTo>
                    <a:pt x="17" y="100"/>
                  </a:lnTo>
                  <a:lnTo>
                    <a:pt x="12" y="104"/>
                  </a:lnTo>
                  <a:lnTo>
                    <a:pt x="10" y="110"/>
                  </a:lnTo>
                  <a:lnTo>
                    <a:pt x="4" y="116"/>
                  </a:lnTo>
                  <a:lnTo>
                    <a:pt x="0" y="121"/>
                  </a:lnTo>
                  <a:lnTo>
                    <a:pt x="27" y="173"/>
                  </a:lnTo>
                  <a:lnTo>
                    <a:pt x="27" y="173"/>
                  </a:lnTo>
                  <a:close/>
                </a:path>
              </a:pathLst>
            </a:custGeom>
            <a:solidFill>
              <a:srgbClr val="ff9985"/>
            </a:solidFill>
            <a:ln w="9525">
              <a:noFill/>
            </a:ln>
          </p:spPr>
          <p:style>
            <a:lnRef idx="0"/>
            <a:fillRef idx="0"/>
            <a:effectRef idx="0"/>
            <a:fontRef idx="minor"/>
          </p:style>
        </p:sp>
        <p:sp>
          <p:nvSpPr>
            <p:cNvPr id="274" name="Freeform 18"/>
            <p:cNvSpPr/>
            <p:nvPr/>
          </p:nvSpPr>
          <p:spPr>
            <a:xfrm>
              <a:off x="8151840" y="1085760"/>
              <a:ext cx="280440" cy="300960"/>
            </a:xfrm>
            <a:custGeom>
              <a:avLst/>
              <a:gdLst/>
              <a:ahLst/>
              <a:rect l="l" t="t" r="r" b="b"/>
              <a:pathLst>
                <a:path w="356" h="378">
                  <a:moveTo>
                    <a:pt x="0" y="17"/>
                  </a:moveTo>
                  <a:lnTo>
                    <a:pt x="145" y="0"/>
                  </a:lnTo>
                  <a:lnTo>
                    <a:pt x="219" y="49"/>
                  </a:lnTo>
                  <a:lnTo>
                    <a:pt x="219" y="51"/>
                  </a:lnTo>
                  <a:lnTo>
                    <a:pt x="223" y="59"/>
                  </a:lnTo>
                  <a:lnTo>
                    <a:pt x="227" y="64"/>
                  </a:lnTo>
                  <a:lnTo>
                    <a:pt x="228" y="72"/>
                  </a:lnTo>
                  <a:lnTo>
                    <a:pt x="232" y="80"/>
                  </a:lnTo>
                  <a:lnTo>
                    <a:pt x="238" y="87"/>
                  </a:lnTo>
                  <a:lnTo>
                    <a:pt x="240" y="91"/>
                  </a:lnTo>
                  <a:lnTo>
                    <a:pt x="242" y="97"/>
                  </a:lnTo>
                  <a:lnTo>
                    <a:pt x="244" y="102"/>
                  </a:lnTo>
                  <a:lnTo>
                    <a:pt x="246" y="108"/>
                  </a:lnTo>
                  <a:lnTo>
                    <a:pt x="249" y="114"/>
                  </a:lnTo>
                  <a:lnTo>
                    <a:pt x="251" y="118"/>
                  </a:lnTo>
                  <a:lnTo>
                    <a:pt x="255" y="125"/>
                  </a:lnTo>
                  <a:lnTo>
                    <a:pt x="257" y="131"/>
                  </a:lnTo>
                  <a:lnTo>
                    <a:pt x="261" y="137"/>
                  </a:lnTo>
                  <a:lnTo>
                    <a:pt x="263" y="142"/>
                  </a:lnTo>
                  <a:lnTo>
                    <a:pt x="265" y="150"/>
                  </a:lnTo>
                  <a:lnTo>
                    <a:pt x="268" y="156"/>
                  </a:lnTo>
                  <a:lnTo>
                    <a:pt x="272" y="163"/>
                  </a:lnTo>
                  <a:lnTo>
                    <a:pt x="276" y="171"/>
                  </a:lnTo>
                  <a:lnTo>
                    <a:pt x="278" y="177"/>
                  </a:lnTo>
                  <a:lnTo>
                    <a:pt x="282" y="184"/>
                  </a:lnTo>
                  <a:lnTo>
                    <a:pt x="285" y="190"/>
                  </a:lnTo>
                  <a:lnTo>
                    <a:pt x="287" y="197"/>
                  </a:lnTo>
                  <a:lnTo>
                    <a:pt x="291" y="203"/>
                  </a:lnTo>
                  <a:lnTo>
                    <a:pt x="293" y="211"/>
                  </a:lnTo>
                  <a:lnTo>
                    <a:pt x="297" y="216"/>
                  </a:lnTo>
                  <a:lnTo>
                    <a:pt x="299" y="224"/>
                  </a:lnTo>
                  <a:lnTo>
                    <a:pt x="303" y="232"/>
                  </a:lnTo>
                  <a:lnTo>
                    <a:pt x="306" y="239"/>
                  </a:lnTo>
                  <a:lnTo>
                    <a:pt x="308" y="245"/>
                  </a:lnTo>
                  <a:lnTo>
                    <a:pt x="312" y="253"/>
                  </a:lnTo>
                  <a:lnTo>
                    <a:pt x="314" y="258"/>
                  </a:lnTo>
                  <a:lnTo>
                    <a:pt x="318" y="266"/>
                  </a:lnTo>
                  <a:lnTo>
                    <a:pt x="320" y="273"/>
                  </a:lnTo>
                  <a:lnTo>
                    <a:pt x="322" y="279"/>
                  </a:lnTo>
                  <a:lnTo>
                    <a:pt x="325" y="287"/>
                  </a:lnTo>
                  <a:lnTo>
                    <a:pt x="329" y="294"/>
                  </a:lnTo>
                  <a:lnTo>
                    <a:pt x="331" y="300"/>
                  </a:lnTo>
                  <a:lnTo>
                    <a:pt x="333" y="306"/>
                  </a:lnTo>
                  <a:lnTo>
                    <a:pt x="335" y="311"/>
                  </a:lnTo>
                  <a:lnTo>
                    <a:pt x="337" y="317"/>
                  </a:lnTo>
                  <a:lnTo>
                    <a:pt x="339" y="323"/>
                  </a:lnTo>
                  <a:lnTo>
                    <a:pt x="341" y="329"/>
                  </a:lnTo>
                  <a:lnTo>
                    <a:pt x="342" y="334"/>
                  </a:lnTo>
                  <a:lnTo>
                    <a:pt x="346" y="340"/>
                  </a:lnTo>
                  <a:lnTo>
                    <a:pt x="346" y="346"/>
                  </a:lnTo>
                  <a:lnTo>
                    <a:pt x="348" y="351"/>
                  </a:lnTo>
                  <a:lnTo>
                    <a:pt x="350" y="355"/>
                  </a:lnTo>
                  <a:lnTo>
                    <a:pt x="352" y="361"/>
                  </a:lnTo>
                  <a:lnTo>
                    <a:pt x="354" y="368"/>
                  </a:lnTo>
                  <a:lnTo>
                    <a:pt x="356" y="378"/>
                  </a:lnTo>
                  <a:lnTo>
                    <a:pt x="354" y="378"/>
                  </a:lnTo>
                  <a:lnTo>
                    <a:pt x="352" y="376"/>
                  </a:lnTo>
                  <a:lnTo>
                    <a:pt x="350" y="374"/>
                  </a:lnTo>
                  <a:lnTo>
                    <a:pt x="344" y="372"/>
                  </a:lnTo>
                  <a:lnTo>
                    <a:pt x="339" y="370"/>
                  </a:lnTo>
                  <a:lnTo>
                    <a:pt x="331" y="367"/>
                  </a:lnTo>
                  <a:lnTo>
                    <a:pt x="322" y="363"/>
                  </a:lnTo>
                  <a:lnTo>
                    <a:pt x="314" y="361"/>
                  </a:lnTo>
                  <a:lnTo>
                    <a:pt x="308" y="357"/>
                  </a:lnTo>
                  <a:lnTo>
                    <a:pt x="303" y="355"/>
                  </a:lnTo>
                  <a:lnTo>
                    <a:pt x="297" y="351"/>
                  </a:lnTo>
                  <a:lnTo>
                    <a:pt x="293" y="349"/>
                  </a:lnTo>
                  <a:lnTo>
                    <a:pt x="287" y="348"/>
                  </a:lnTo>
                  <a:lnTo>
                    <a:pt x="282" y="344"/>
                  </a:lnTo>
                  <a:lnTo>
                    <a:pt x="274" y="342"/>
                  </a:lnTo>
                  <a:lnTo>
                    <a:pt x="268" y="340"/>
                  </a:lnTo>
                  <a:lnTo>
                    <a:pt x="261" y="336"/>
                  </a:lnTo>
                  <a:lnTo>
                    <a:pt x="255" y="334"/>
                  </a:lnTo>
                  <a:lnTo>
                    <a:pt x="249" y="330"/>
                  </a:lnTo>
                  <a:lnTo>
                    <a:pt x="242" y="327"/>
                  </a:lnTo>
                  <a:lnTo>
                    <a:pt x="234" y="323"/>
                  </a:lnTo>
                  <a:lnTo>
                    <a:pt x="228" y="321"/>
                  </a:lnTo>
                  <a:lnTo>
                    <a:pt x="223" y="317"/>
                  </a:lnTo>
                  <a:lnTo>
                    <a:pt x="215" y="313"/>
                  </a:lnTo>
                  <a:lnTo>
                    <a:pt x="208" y="310"/>
                  </a:lnTo>
                  <a:lnTo>
                    <a:pt x="200" y="306"/>
                  </a:lnTo>
                  <a:lnTo>
                    <a:pt x="192" y="302"/>
                  </a:lnTo>
                  <a:lnTo>
                    <a:pt x="185" y="298"/>
                  </a:lnTo>
                  <a:lnTo>
                    <a:pt x="177" y="294"/>
                  </a:lnTo>
                  <a:lnTo>
                    <a:pt x="171" y="291"/>
                  </a:lnTo>
                  <a:lnTo>
                    <a:pt x="164" y="287"/>
                  </a:lnTo>
                  <a:lnTo>
                    <a:pt x="156" y="283"/>
                  </a:lnTo>
                  <a:lnTo>
                    <a:pt x="147" y="277"/>
                  </a:lnTo>
                  <a:lnTo>
                    <a:pt x="141" y="273"/>
                  </a:lnTo>
                  <a:lnTo>
                    <a:pt x="133" y="270"/>
                  </a:lnTo>
                  <a:lnTo>
                    <a:pt x="126" y="266"/>
                  </a:lnTo>
                  <a:lnTo>
                    <a:pt x="118" y="262"/>
                  </a:lnTo>
                  <a:lnTo>
                    <a:pt x="111" y="258"/>
                  </a:lnTo>
                  <a:lnTo>
                    <a:pt x="105" y="253"/>
                  </a:lnTo>
                  <a:lnTo>
                    <a:pt x="97" y="249"/>
                  </a:lnTo>
                  <a:lnTo>
                    <a:pt x="90" y="243"/>
                  </a:lnTo>
                  <a:lnTo>
                    <a:pt x="82" y="241"/>
                  </a:lnTo>
                  <a:lnTo>
                    <a:pt x="76" y="235"/>
                  </a:lnTo>
                  <a:lnTo>
                    <a:pt x="69" y="232"/>
                  </a:lnTo>
                  <a:lnTo>
                    <a:pt x="61" y="226"/>
                  </a:lnTo>
                  <a:lnTo>
                    <a:pt x="56" y="222"/>
                  </a:lnTo>
                  <a:lnTo>
                    <a:pt x="50" y="216"/>
                  </a:lnTo>
                  <a:lnTo>
                    <a:pt x="44" y="213"/>
                  </a:lnTo>
                  <a:lnTo>
                    <a:pt x="37" y="209"/>
                  </a:lnTo>
                  <a:lnTo>
                    <a:pt x="31" y="205"/>
                  </a:lnTo>
                  <a:lnTo>
                    <a:pt x="25" y="199"/>
                  </a:lnTo>
                  <a:lnTo>
                    <a:pt x="19" y="196"/>
                  </a:lnTo>
                  <a:lnTo>
                    <a:pt x="14" y="192"/>
                  </a:lnTo>
                  <a:lnTo>
                    <a:pt x="8" y="186"/>
                  </a:lnTo>
                  <a:lnTo>
                    <a:pt x="4" y="182"/>
                  </a:lnTo>
                  <a:lnTo>
                    <a:pt x="0" y="178"/>
                  </a:lnTo>
                  <a:lnTo>
                    <a:pt x="0" y="17"/>
                  </a:lnTo>
                  <a:lnTo>
                    <a:pt x="0" y="17"/>
                  </a:lnTo>
                  <a:close/>
                </a:path>
              </a:pathLst>
            </a:custGeom>
            <a:solidFill>
              <a:srgbClr val="ffb387"/>
            </a:solidFill>
            <a:ln w="9525">
              <a:noFill/>
            </a:ln>
          </p:spPr>
          <p:style>
            <a:lnRef idx="0"/>
            <a:fillRef idx="0"/>
            <a:effectRef idx="0"/>
            <a:fontRef idx="minor"/>
          </p:style>
        </p:sp>
        <p:sp>
          <p:nvSpPr>
            <p:cNvPr id="275" name="Freeform 19"/>
            <p:cNvSpPr/>
            <p:nvPr/>
          </p:nvSpPr>
          <p:spPr>
            <a:xfrm>
              <a:off x="8094600" y="1008000"/>
              <a:ext cx="232560" cy="242280"/>
            </a:xfrm>
            <a:custGeom>
              <a:avLst/>
              <a:gdLst/>
              <a:ahLst/>
              <a:rect l="l" t="t" r="r" b="b"/>
              <a:pathLst>
                <a:path w="295" h="306">
                  <a:moveTo>
                    <a:pt x="114" y="306"/>
                  </a:moveTo>
                  <a:lnTo>
                    <a:pt x="114" y="304"/>
                  </a:lnTo>
                  <a:lnTo>
                    <a:pt x="114" y="298"/>
                  </a:lnTo>
                  <a:lnTo>
                    <a:pt x="118" y="291"/>
                  </a:lnTo>
                  <a:lnTo>
                    <a:pt x="122" y="283"/>
                  </a:lnTo>
                  <a:lnTo>
                    <a:pt x="124" y="277"/>
                  </a:lnTo>
                  <a:lnTo>
                    <a:pt x="126" y="272"/>
                  </a:lnTo>
                  <a:lnTo>
                    <a:pt x="128" y="266"/>
                  </a:lnTo>
                  <a:lnTo>
                    <a:pt x="131" y="260"/>
                  </a:lnTo>
                  <a:lnTo>
                    <a:pt x="135" y="253"/>
                  </a:lnTo>
                  <a:lnTo>
                    <a:pt x="139" y="247"/>
                  </a:lnTo>
                  <a:lnTo>
                    <a:pt x="145" y="241"/>
                  </a:lnTo>
                  <a:lnTo>
                    <a:pt x="150" y="236"/>
                  </a:lnTo>
                  <a:lnTo>
                    <a:pt x="154" y="228"/>
                  </a:lnTo>
                  <a:lnTo>
                    <a:pt x="160" y="220"/>
                  </a:lnTo>
                  <a:lnTo>
                    <a:pt x="166" y="215"/>
                  </a:lnTo>
                  <a:lnTo>
                    <a:pt x="173" y="207"/>
                  </a:lnTo>
                  <a:lnTo>
                    <a:pt x="179" y="201"/>
                  </a:lnTo>
                  <a:lnTo>
                    <a:pt x="186" y="194"/>
                  </a:lnTo>
                  <a:lnTo>
                    <a:pt x="194" y="188"/>
                  </a:lnTo>
                  <a:lnTo>
                    <a:pt x="204" y="184"/>
                  </a:lnTo>
                  <a:lnTo>
                    <a:pt x="213" y="177"/>
                  </a:lnTo>
                  <a:lnTo>
                    <a:pt x="223" y="171"/>
                  </a:lnTo>
                  <a:lnTo>
                    <a:pt x="226" y="169"/>
                  </a:lnTo>
                  <a:lnTo>
                    <a:pt x="232" y="167"/>
                  </a:lnTo>
                  <a:lnTo>
                    <a:pt x="238" y="165"/>
                  </a:lnTo>
                  <a:lnTo>
                    <a:pt x="243" y="163"/>
                  </a:lnTo>
                  <a:lnTo>
                    <a:pt x="249" y="160"/>
                  </a:lnTo>
                  <a:lnTo>
                    <a:pt x="255" y="158"/>
                  </a:lnTo>
                  <a:lnTo>
                    <a:pt x="261" y="156"/>
                  </a:lnTo>
                  <a:lnTo>
                    <a:pt x="268" y="156"/>
                  </a:lnTo>
                  <a:lnTo>
                    <a:pt x="274" y="154"/>
                  </a:lnTo>
                  <a:lnTo>
                    <a:pt x="280" y="152"/>
                  </a:lnTo>
                  <a:lnTo>
                    <a:pt x="287" y="152"/>
                  </a:lnTo>
                  <a:lnTo>
                    <a:pt x="295" y="152"/>
                  </a:lnTo>
                  <a:lnTo>
                    <a:pt x="291" y="148"/>
                  </a:lnTo>
                  <a:lnTo>
                    <a:pt x="287" y="141"/>
                  </a:lnTo>
                  <a:lnTo>
                    <a:pt x="283" y="135"/>
                  </a:lnTo>
                  <a:lnTo>
                    <a:pt x="280" y="129"/>
                  </a:lnTo>
                  <a:lnTo>
                    <a:pt x="274" y="122"/>
                  </a:lnTo>
                  <a:lnTo>
                    <a:pt x="270" y="116"/>
                  </a:lnTo>
                  <a:lnTo>
                    <a:pt x="262" y="108"/>
                  </a:lnTo>
                  <a:lnTo>
                    <a:pt x="255" y="99"/>
                  </a:lnTo>
                  <a:lnTo>
                    <a:pt x="247" y="91"/>
                  </a:lnTo>
                  <a:lnTo>
                    <a:pt x="242" y="84"/>
                  </a:lnTo>
                  <a:lnTo>
                    <a:pt x="232" y="74"/>
                  </a:lnTo>
                  <a:lnTo>
                    <a:pt x="224" y="65"/>
                  </a:lnTo>
                  <a:lnTo>
                    <a:pt x="215" y="57"/>
                  </a:lnTo>
                  <a:lnTo>
                    <a:pt x="207" y="49"/>
                  </a:lnTo>
                  <a:lnTo>
                    <a:pt x="202" y="44"/>
                  </a:lnTo>
                  <a:lnTo>
                    <a:pt x="196" y="40"/>
                  </a:lnTo>
                  <a:lnTo>
                    <a:pt x="190" y="36"/>
                  </a:lnTo>
                  <a:lnTo>
                    <a:pt x="186" y="32"/>
                  </a:lnTo>
                  <a:lnTo>
                    <a:pt x="181" y="28"/>
                  </a:lnTo>
                  <a:lnTo>
                    <a:pt x="177" y="25"/>
                  </a:lnTo>
                  <a:lnTo>
                    <a:pt x="171" y="23"/>
                  </a:lnTo>
                  <a:lnTo>
                    <a:pt x="166" y="19"/>
                  </a:lnTo>
                  <a:lnTo>
                    <a:pt x="160" y="17"/>
                  </a:lnTo>
                  <a:lnTo>
                    <a:pt x="154" y="13"/>
                  </a:lnTo>
                  <a:lnTo>
                    <a:pt x="150" y="11"/>
                  </a:lnTo>
                  <a:lnTo>
                    <a:pt x="145" y="9"/>
                  </a:lnTo>
                  <a:lnTo>
                    <a:pt x="139" y="6"/>
                  </a:lnTo>
                  <a:lnTo>
                    <a:pt x="133" y="6"/>
                  </a:lnTo>
                  <a:lnTo>
                    <a:pt x="128" y="4"/>
                  </a:lnTo>
                  <a:lnTo>
                    <a:pt x="124" y="4"/>
                  </a:lnTo>
                  <a:lnTo>
                    <a:pt x="118" y="2"/>
                  </a:lnTo>
                  <a:lnTo>
                    <a:pt x="112" y="0"/>
                  </a:lnTo>
                  <a:lnTo>
                    <a:pt x="107" y="0"/>
                  </a:lnTo>
                  <a:lnTo>
                    <a:pt x="101" y="2"/>
                  </a:lnTo>
                  <a:lnTo>
                    <a:pt x="95" y="2"/>
                  </a:lnTo>
                  <a:lnTo>
                    <a:pt x="90" y="2"/>
                  </a:lnTo>
                  <a:lnTo>
                    <a:pt x="84" y="2"/>
                  </a:lnTo>
                  <a:lnTo>
                    <a:pt x="80" y="6"/>
                  </a:lnTo>
                  <a:lnTo>
                    <a:pt x="74" y="8"/>
                  </a:lnTo>
                  <a:lnTo>
                    <a:pt x="69" y="9"/>
                  </a:lnTo>
                  <a:lnTo>
                    <a:pt x="63" y="13"/>
                  </a:lnTo>
                  <a:lnTo>
                    <a:pt x="57" y="17"/>
                  </a:lnTo>
                  <a:lnTo>
                    <a:pt x="52" y="19"/>
                  </a:lnTo>
                  <a:lnTo>
                    <a:pt x="48" y="25"/>
                  </a:lnTo>
                  <a:lnTo>
                    <a:pt x="42" y="30"/>
                  </a:lnTo>
                  <a:lnTo>
                    <a:pt x="38" y="34"/>
                  </a:lnTo>
                  <a:lnTo>
                    <a:pt x="33" y="40"/>
                  </a:lnTo>
                  <a:lnTo>
                    <a:pt x="27" y="46"/>
                  </a:lnTo>
                  <a:lnTo>
                    <a:pt x="23" y="51"/>
                  </a:lnTo>
                  <a:lnTo>
                    <a:pt x="19" y="57"/>
                  </a:lnTo>
                  <a:lnTo>
                    <a:pt x="15" y="61"/>
                  </a:lnTo>
                  <a:lnTo>
                    <a:pt x="12" y="68"/>
                  </a:lnTo>
                  <a:lnTo>
                    <a:pt x="10" y="74"/>
                  </a:lnTo>
                  <a:lnTo>
                    <a:pt x="8" y="80"/>
                  </a:lnTo>
                  <a:lnTo>
                    <a:pt x="6" y="85"/>
                  </a:lnTo>
                  <a:lnTo>
                    <a:pt x="4" y="91"/>
                  </a:lnTo>
                  <a:lnTo>
                    <a:pt x="2" y="97"/>
                  </a:lnTo>
                  <a:lnTo>
                    <a:pt x="2" y="104"/>
                  </a:lnTo>
                  <a:lnTo>
                    <a:pt x="0" y="110"/>
                  </a:lnTo>
                  <a:lnTo>
                    <a:pt x="0" y="116"/>
                  </a:lnTo>
                  <a:lnTo>
                    <a:pt x="0" y="122"/>
                  </a:lnTo>
                  <a:lnTo>
                    <a:pt x="2" y="129"/>
                  </a:lnTo>
                  <a:lnTo>
                    <a:pt x="2" y="135"/>
                  </a:lnTo>
                  <a:lnTo>
                    <a:pt x="2" y="141"/>
                  </a:lnTo>
                  <a:lnTo>
                    <a:pt x="2" y="146"/>
                  </a:lnTo>
                  <a:lnTo>
                    <a:pt x="4" y="152"/>
                  </a:lnTo>
                  <a:lnTo>
                    <a:pt x="4" y="158"/>
                  </a:lnTo>
                  <a:lnTo>
                    <a:pt x="6" y="163"/>
                  </a:lnTo>
                  <a:lnTo>
                    <a:pt x="8" y="169"/>
                  </a:lnTo>
                  <a:lnTo>
                    <a:pt x="10" y="177"/>
                  </a:lnTo>
                  <a:lnTo>
                    <a:pt x="12" y="182"/>
                  </a:lnTo>
                  <a:lnTo>
                    <a:pt x="14" y="186"/>
                  </a:lnTo>
                  <a:lnTo>
                    <a:pt x="17" y="192"/>
                  </a:lnTo>
                  <a:lnTo>
                    <a:pt x="19" y="200"/>
                  </a:lnTo>
                  <a:lnTo>
                    <a:pt x="23" y="205"/>
                  </a:lnTo>
                  <a:lnTo>
                    <a:pt x="25" y="211"/>
                  </a:lnTo>
                  <a:lnTo>
                    <a:pt x="29" y="217"/>
                  </a:lnTo>
                  <a:lnTo>
                    <a:pt x="33" y="220"/>
                  </a:lnTo>
                  <a:lnTo>
                    <a:pt x="38" y="230"/>
                  </a:lnTo>
                  <a:lnTo>
                    <a:pt x="44" y="241"/>
                  </a:lnTo>
                  <a:lnTo>
                    <a:pt x="50" y="249"/>
                  </a:lnTo>
                  <a:lnTo>
                    <a:pt x="57" y="258"/>
                  </a:lnTo>
                  <a:lnTo>
                    <a:pt x="63" y="266"/>
                  </a:lnTo>
                  <a:lnTo>
                    <a:pt x="71" y="274"/>
                  </a:lnTo>
                  <a:lnTo>
                    <a:pt x="76" y="279"/>
                  </a:lnTo>
                  <a:lnTo>
                    <a:pt x="84" y="287"/>
                  </a:lnTo>
                  <a:lnTo>
                    <a:pt x="90" y="293"/>
                  </a:lnTo>
                  <a:lnTo>
                    <a:pt x="95" y="296"/>
                  </a:lnTo>
                  <a:lnTo>
                    <a:pt x="99" y="300"/>
                  </a:lnTo>
                  <a:lnTo>
                    <a:pt x="103" y="304"/>
                  </a:lnTo>
                  <a:lnTo>
                    <a:pt x="110" y="306"/>
                  </a:lnTo>
                  <a:lnTo>
                    <a:pt x="114" y="306"/>
                  </a:lnTo>
                  <a:lnTo>
                    <a:pt x="114" y="306"/>
                  </a:lnTo>
                  <a:close/>
                </a:path>
              </a:pathLst>
            </a:custGeom>
            <a:solidFill>
              <a:srgbClr val="6e99e0"/>
            </a:solidFill>
            <a:ln w="9525">
              <a:noFill/>
            </a:ln>
          </p:spPr>
          <p:style>
            <a:lnRef idx="0"/>
            <a:fillRef idx="0"/>
            <a:effectRef idx="0"/>
            <a:fontRef idx="minor"/>
          </p:style>
        </p:sp>
        <p:sp>
          <p:nvSpPr>
            <p:cNvPr id="276" name="Freeform 20"/>
            <p:cNvSpPr/>
            <p:nvPr/>
          </p:nvSpPr>
          <p:spPr>
            <a:xfrm>
              <a:off x="8005680" y="2241360"/>
              <a:ext cx="227880" cy="84960"/>
            </a:xfrm>
            <a:custGeom>
              <a:avLst/>
              <a:gdLst/>
              <a:ahLst/>
              <a:rect l="l" t="t" r="r" b="b"/>
              <a:pathLst>
                <a:path w="289" h="106">
                  <a:moveTo>
                    <a:pt x="0" y="0"/>
                  </a:moveTo>
                  <a:lnTo>
                    <a:pt x="27" y="102"/>
                  </a:lnTo>
                  <a:lnTo>
                    <a:pt x="289" y="106"/>
                  </a:lnTo>
                  <a:lnTo>
                    <a:pt x="31" y="0"/>
                  </a:lnTo>
                  <a:lnTo>
                    <a:pt x="0" y="0"/>
                  </a:lnTo>
                  <a:lnTo>
                    <a:pt x="0" y="0"/>
                  </a:lnTo>
                  <a:close/>
                </a:path>
              </a:pathLst>
            </a:custGeom>
            <a:solidFill>
              <a:srgbClr val="12297d"/>
            </a:solidFill>
            <a:ln w="9525">
              <a:noFill/>
            </a:ln>
          </p:spPr>
          <p:style>
            <a:lnRef idx="0"/>
            <a:fillRef idx="0"/>
            <a:effectRef idx="0"/>
            <a:fontRef idx="minor"/>
          </p:style>
        </p:sp>
        <p:sp>
          <p:nvSpPr>
            <p:cNvPr id="277" name="Freeform 21"/>
            <p:cNvSpPr/>
            <p:nvPr/>
          </p:nvSpPr>
          <p:spPr>
            <a:xfrm>
              <a:off x="7951680" y="2147760"/>
              <a:ext cx="97560" cy="175320"/>
            </a:xfrm>
            <a:custGeom>
              <a:avLst/>
              <a:gdLst/>
              <a:ahLst/>
              <a:rect l="l" t="t" r="r" b="b"/>
              <a:pathLst>
                <a:path w="123" h="220">
                  <a:moveTo>
                    <a:pt x="119" y="0"/>
                  </a:moveTo>
                  <a:lnTo>
                    <a:pt x="123" y="64"/>
                  </a:lnTo>
                  <a:lnTo>
                    <a:pt x="93" y="220"/>
                  </a:lnTo>
                  <a:lnTo>
                    <a:pt x="91" y="218"/>
                  </a:lnTo>
                  <a:lnTo>
                    <a:pt x="89" y="216"/>
                  </a:lnTo>
                  <a:lnTo>
                    <a:pt x="83" y="213"/>
                  </a:lnTo>
                  <a:lnTo>
                    <a:pt x="79" y="209"/>
                  </a:lnTo>
                  <a:lnTo>
                    <a:pt x="72" y="201"/>
                  </a:lnTo>
                  <a:lnTo>
                    <a:pt x="66" y="194"/>
                  </a:lnTo>
                  <a:lnTo>
                    <a:pt x="59" y="184"/>
                  </a:lnTo>
                  <a:lnTo>
                    <a:pt x="51" y="175"/>
                  </a:lnTo>
                  <a:lnTo>
                    <a:pt x="45" y="169"/>
                  </a:lnTo>
                  <a:lnTo>
                    <a:pt x="41" y="163"/>
                  </a:lnTo>
                  <a:lnTo>
                    <a:pt x="38" y="158"/>
                  </a:lnTo>
                  <a:lnTo>
                    <a:pt x="34" y="152"/>
                  </a:lnTo>
                  <a:lnTo>
                    <a:pt x="28" y="144"/>
                  </a:lnTo>
                  <a:lnTo>
                    <a:pt x="24" y="137"/>
                  </a:lnTo>
                  <a:lnTo>
                    <a:pt x="21" y="131"/>
                  </a:lnTo>
                  <a:lnTo>
                    <a:pt x="19" y="125"/>
                  </a:lnTo>
                  <a:lnTo>
                    <a:pt x="15" y="118"/>
                  </a:lnTo>
                  <a:lnTo>
                    <a:pt x="11" y="110"/>
                  </a:lnTo>
                  <a:lnTo>
                    <a:pt x="9" y="102"/>
                  </a:lnTo>
                  <a:lnTo>
                    <a:pt x="5" y="95"/>
                  </a:lnTo>
                  <a:lnTo>
                    <a:pt x="3" y="85"/>
                  </a:lnTo>
                  <a:lnTo>
                    <a:pt x="2" y="78"/>
                  </a:lnTo>
                  <a:lnTo>
                    <a:pt x="0" y="70"/>
                  </a:lnTo>
                  <a:lnTo>
                    <a:pt x="0" y="61"/>
                  </a:lnTo>
                  <a:lnTo>
                    <a:pt x="119" y="0"/>
                  </a:lnTo>
                  <a:lnTo>
                    <a:pt x="119" y="0"/>
                  </a:lnTo>
                  <a:close/>
                </a:path>
              </a:pathLst>
            </a:custGeom>
            <a:solidFill>
              <a:srgbClr val="cccc9c"/>
            </a:solidFill>
            <a:ln w="9525">
              <a:noFill/>
            </a:ln>
          </p:spPr>
          <p:style>
            <a:lnRef idx="0"/>
            <a:fillRef idx="0"/>
            <a:effectRef idx="0"/>
            <a:fontRef idx="minor"/>
          </p:style>
        </p:sp>
        <p:sp>
          <p:nvSpPr>
            <p:cNvPr id="278" name="Freeform 22"/>
            <p:cNvSpPr/>
            <p:nvPr/>
          </p:nvSpPr>
          <p:spPr>
            <a:xfrm>
              <a:off x="7940520" y="1752480"/>
              <a:ext cx="219960" cy="464400"/>
            </a:xfrm>
            <a:custGeom>
              <a:avLst/>
              <a:gdLst/>
              <a:ahLst/>
              <a:rect l="l" t="t" r="r" b="b"/>
              <a:pathLst>
                <a:path w="280" h="585">
                  <a:moveTo>
                    <a:pt x="124" y="53"/>
                  </a:moveTo>
                  <a:lnTo>
                    <a:pt x="120" y="55"/>
                  </a:lnTo>
                  <a:lnTo>
                    <a:pt x="116" y="63"/>
                  </a:lnTo>
                  <a:lnTo>
                    <a:pt x="113" y="66"/>
                  </a:lnTo>
                  <a:lnTo>
                    <a:pt x="109" y="72"/>
                  </a:lnTo>
                  <a:lnTo>
                    <a:pt x="103" y="80"/>
                  </a:lnTo>
                  <a:lnTo>
                    <a:pt x="97" y="87"/>
                  </a:lnTo>
                  <a:lnTo>
                    <a:pt x="92" y="97"/>
                  </a:lnTo>
                  <a:lnTo>
                    <a:pt x="84" y="106"/>
                  </a:lnTo>
                  <a:lnTo>
                    <a:pt x="82" y="112"/>
                  </a:lnTo>
                  <a:lnTo>
                    <a:pt x="78" y="118"/>
                  </a:lnTo>
                  <a:lnTo>
                    <a:pt x="76" y="123"/>
                  </a:lnTo>
                  <a:lnTo>
                    <a:pt x="73" y="131"/>
                  </a:lnTo>
                  <a:lnTo>
                    <a:pt x="69" y="137"/>
                  </a:lnTo>
                  <a:lnTo>
                    <a:pt x="65" y="142"/>
                  </a:lnTo>
                  <a:lnTo>
                    <a:pt x="61" y="150"/>
                  </a:lnTo>
                  <a:lnTo>
                    <a:pt x="59" y="158"/>
                  </a:lnTo>
                  <a:lnTo>
                    <a:pt x="56" y="165"/>
                  </a:lnTo>
                  <a:lnTo>
                    <a:pt x="54" y="173"/>
                  </a:lnTo>
                  <a:lnTo>
                    <a:pt x="50" y="180"/>
                  </a:lnTo>
                  <a:lnTo>
                    <a:pt x="48" y="190"/>
                  </a:lnTo>
                  <a:lnTo>
                    <a:pt x="44" y="198"/>
                  </a:lnTo>
                  <a:lnTo>
                    <a:pt x="40" y="205"/>
                  </a:lnTo>
                  <a:lnTo>
                    <a:pt x="37" y="215"/>
                  </a:lnTo>
                  <a:lnTo>
                    <a:pt x="33" y="224"/>
                  </a:lnTo>
                  <a:lnTo>
                    <a:pt x="31" y="232"/>
                  </a:lnTo>
                  <a:lnTo>
                    <a:pt x="27" y="241"/>
                  </a:lnTo>
                  <a:lnTo>
                    <a:pt x="25" y="251"/>
                  </a:lnTo>
                  <a:lnTo>
                    <a:pt x="21" y="262"/>
                  </a:lnTo>
                  <a:lnTo>
                    <a:pt x="19" y="272"/>
                  </a:lnTo>
                  <a:lnTo>
                    <a:pt x="18" y="281"/>
                  </a:lnTo>
                  <a:lnTo>
                    <a:pt x="16" y="293"/>
                  </a:lnTo>
                  <a:lnTo>
                    <a:pt x="14" y="304"/>
                  </a:lnTo>
                  <a:lnTo>
                    <a:pt x="10" y="315"/>
                  </a:lnTo>
                  <a:lnTo>
                    <a:pt x="10" y="327"/>
                  </a:lnTo>
                  <a:lnTo>
                    <a:pt x="8" y="338"/>
                  </a:lnTo>
                  <a:lnTo>
                    <a:pt x="6" y="351"/>
                  </a:lnTo>
                  <a:lnTo>
                    <a:pt x="4" y="361"/>
                  </a:lnTo>
                  <a:lnTo>
                    <a:pt x="4" y="374"/>
                  </a:lnTo>
                  <a:lnTo>
                    <a:pt x="2" y="386"/>
                  </a:lnTo>
                  <a:lnTo>
                    <a:pt x="2" y="399"/>
                  </a:lnTo>
                  <a:lnTo>
                    <a:pt x="0" y="410"/>
                  </a:lnTo>
                  <a:lnTo>
                    <a:pt x="0" y="424"/>
                  </a:lnTo>
                  <a:lnTo>
                    <a:pt x="0" y="437"/>
                  </a:lnTo>
                  <a:lnTo>
                    <a:pt x="2" y="450"/>
                  </a:lnTo>
                  <a:lnTo>
                    <a:pt x="2" y="464"/>
                  </a:lnTo>
                  <a:lnTo>
                    <a:pt x="2" y="479"/>
                  </a:lnTo>
                  <a:lnTo>
                    <a:pt x="4" y="492"/>
                  </a:lnTo>
                  <a:lnTo>
                    <a:pt x="6" y="507"/>
                  </a:lnTo>
                  <a:lnTo>
                    <a:pt x="6" y="521"/>
                  </a:lnTo>
                  <a:lnTo>
                    <a:pt x="10" y="536"/>
                  </a:lnTo>
                  <a:lnTo>
                    <a:pt x="12" y="549"/>
                  </a:lnTo>
                  <a:lnTo>
                    <a:pt x="16" y="566"/>
                  </a:lnTo>
                  <a:lnTo>
                    <a:pt x="18" y="568"/>
                  </a:lnTo>
                  <a:lnTo>
                    <a:pt x="21" y="570"/>
                  </a:lnTo>
                  <a:lnTo>
                    <a:pt x="25" y="572"/>
                  </a:lnTo>
                  <a:lnTo>
                    <a:pt x="31" y="574"/>
                  </a:lnTo>
                  <a:lnTo>
                    <a:pt x="38" y="578"/>
                  </a:lnTo>
                  <a:lnTo>
                    <a:pt x="46" y="580"/>
                  </a:lnTo>
                  <a:lnTo>
                    <a:pt x="56" y="583"/>
                  </a:lnTo>
                  <a:lnTo>
                    <a:pt x="63" y="583"/>
                  </a:lnTo>
                  <a:lnTo>
                    <a:pt x="73" y="585"/>
                  </a:lnTo>
                  <a:lnTo>
                    <a:pt x="78" y="583"/>
                  </a:lnTo>
                  <a:lnTo>
                    <a:pt x="82" y="583"/>
                  </a:lnTo>
                  <a:lnTo>
                    <a:pt x="88" y="583"/>
                  </a:lnTo>
                  <a:lnTo>
                    <a:pt x="94" y="583"/>
                  </a:lnTo>
                  <a:lnTo>
                    <a:pt x="97" y="581"/>
                  </a:lnTo>
                  <a:lnTo>
                    <a:pt x="103" y="580"/>
                  </a:lnTo>
                  <a:lnTo>
                    <a:pt x="109" y="576"/>
                  </a:lnTo>
                  <a:lnTo>
                    <a:pt x="114" y="574"/>
                  </a:lnTo>
                  <a:lnTo>
                    <a:pt x="118" y="572"/>
                  </a:lnTo>
                  <a:lnTo>
                    <a:pt x="124" y="568"/>
                  </a:lnTo>
                  <a:lnTo>
                    <a:pt x="130" y="562"/>
                  </a:lnTo>
                  <a:lnTo>
                    <a:pt x="135" y="559"/>
                  </a:lnTo>
                  <a:lnTo>
                    <a:pt x="280" y="0"/>
                  </a:lnTo>
                  <a:lnTo>
                    <a:pt x="124" y="53"/>
                  </a:lnTo>
                  <a:lnTo>
                    <a:pt x="124" y="53"/>
                  </a:lnTo>
                  <a:close/>
                </a:path>
              </a:pathLst>
            </a:custGeom>
            <a:solidFill>
              <a:srgbClr val="999975"/>
            </a:solidFill>
            <a:ln w="9525">
              <a:noFill/>
            </a:ln>
          </p:spPr>
          <p:style>
            <a:lnRef idx="0"/>
            <a:fillRef idx="0"/>
            <a:effectRef idx="0"/>
            <a:fontRef idx="minor"/>
          </p:style>
        </p:sp>
        <p:sp>
          <p:nvSpPr>
            <p:cNvPr id="279" name="Freeform 23"/>
            <p:cNvSpPr/>
            <p:nvPr/>
          </p:nvSpPr>
          <p:spPr>
            <a:xfrm>
              <a:off x="7799400" y="1581120"/>
              <a:ext cx="347040" cy="234360"/>
            </a:xfrm>
            <a:custGeom>
              <a:avLst/>
              <a:gdLst/>
              <a:ahLst/>
              <a:rect l="l" t="t" r="r" b="b"/>
              <a:pathLst>
                <a:path w="437" h="297">
                  <a:moveTo>
                    <a:pt x="0" y="0"/>
                  </a:moveTo>
                  <a:lnTo>
                    <a:pt x="0" y="0"/>
                  </a:lnTo>
                  <a:lnTo>
                    <a:pt x="4" y="6"/>
                  </a:lnTo>
                  <a:lnTo>
                    <a:pt x="5" y="10"/>
                  </a:lnTo>
                  <a:lnTo>
                    <a:pt x="7" y="15"/>
                  </a:lnTo>
                  <a:lnTo>
                    <a:pt x="11" y="19"/>
                  </a:lnTo>
                  <a:lnTo>
                    <a:pt x="17" y="27"/>
                  </a:lnTo>
                  <a:lnTo>
                    <a:pt x="21" y="32"/>
                  </a:lnTo>
                  <a:lnTo>
                    <a:pt x="24" y="40"/>
                  </a:lnTo>
                  <a:lnTo>
                    <a:pt x="30" y="48"/>
                  </a:lnTo>
                  <a:lnTo>
                    <a:pt x="38" y="57"/>
                  </a:lnTo>
                  <a:lnTo>
                    <a:pt x="45" y="67"/>
                  </a:lnTo>
                  <a:lnTo>
                    <a:pt x="53" y="76"/>
                  </a:lnTo>
                  <a:lnTo>
                    <a:pt x="57" y="80"/>
                  </a:lnTo>
                  <a:lnTo>
                    <a:pt x="61" y="86"/>
                  </a:lnTo>
                  <a:lnTo>
                    <a:pt x="66" y="91"/>
                  </a:lnTo>
                  <a:lnTo>
                    <a:pt x="72" y="97"/>
                  </a:lnTo>
                  <a:lnTo>
                    <a:pt x="78" y="103"/>
                  </a:lnTo>
                  <a:lnTo>
                    <a:pt x="81" y="109"/>
                  </a:lnTo>
                  <a:lnTo>
                    <a:pt x="87" y="114"/>
                  </a:lnTo>
                  <a:lnTo>
                    <a:pt x="93" y="118"/>
                  </a:lnTo>
                  <a:lnTo>
                    <a:pt x="99" y="124"/>
                  </a:lnTo>
                  <a:lnTo>
                    <a:pt x="104" y="131"/>
                  </a:lnTo>
                  <a:lnTo>
                    <a:pt x="110" y="137"/>
                  </a:lnTo>
                  <a:lnTo>
                    <a:pt x="116" y="143"/>
                  </a:lnTo>
                  <a:lnTo>
                    <a:pt x="121" y="148"/>
                  </a:lnTo>
                  <a:lnTo>
                    <a:pt x="129" y="154"/>
                  </a:lnTo>
                  <a:lnTo>
                    <a:pt x="135" y="162"/>
                  </a:lnTo>
                  <a:lnTo>
                    <a:pt x="142" y="167"/>
                  </a:lnTo>
                  <a:lnTo>
                    <a:pt x="150" y="173"/>
                  </a:lnTo>
                  <a:lnTo>
                    <a:pt x="157" y="179"/>
                  </a:lnTo>
                  <a:lnTo>
                    <a:pt x="165" y="186"/>
                  </a:lnTo>
                  <a:lnTo>
                    <a:pt x="173" y="194"/>
                  </a:lnTo>
                  <a:lnTo>
                    <a:pt x="180" y="200"/>
                  </a:lnTo>
                  <a:lnTo>
                    <a:pt x="190" y="205"/>
                  </a:lnTo>
                  <a:lnTo>
                    <a:pt x="197" y="211"/>
                  </a:lnTo>
                  <a:lnTo>
                    <a:pt x="207" y="219"/>
                  </a:lnTo>
                  <a:lnTo>
                    <a:pt x="214" y="224"/>
                  </a:lnTo>
                  <a:lnTo>
                    <a:pt x="226" y="232"/>
                  </a:lnTo>
                  <a:lnTo>
                    <a:pt x="233" y="238"/>
                  </a:lnTo>
                  <a:lnTo>
                    <a:pt x="245" y="245"/>
                  </a:lnTo>
                  <a:lnTo>
                    <a:pt x="254" y="251"/>
                  </a:lnTo>
                  <a:lnTo>
                    <a:pt x="264" y="257"/>
                  </a:lnTo>
                  <a:lnTo>
                    <a:pt x="275" y="264"/>
                  </a:lnTo>
                  <a:lnTo>
                    <a:pt x="287" y="270"/>
                  </a:lnTo>
                  <a:lnTo>
                    <a:pt x="296" y="276"/>
                  </a:lnTo>
                  <a:lnTo>
                    <a:pt x="308" y="283"/>
                  </a:lnTo>
                  <a:lnTo>
                    <a:pt x="319" y="289"/>
                  </a:lnTo>
                  <a:lnTo>
                    <a:pt x="330" y="297"/>
                  </a:lnTo>
                  <a:lnTo>
                    <a:pt x="437" y="27"/>
                  </a:lnTo>
                  <a:lnTo>
                    <a:pt x="0" y="0"/>
                  </a:lnTo>
                  <a:lnTo>
                    <a:pt x="0" y="0"/>
                  </a:lnTo>
                  <a:close/>
                </a:path>
              </a:pathLst>
            </a:custGeom>
            <a:solidFill>
              <a:srgbClr val="b3b38a"/>
            </a:solidFill>
            <a:ln w="9525">
              <a:noFill/>
            </a:ln>
          </p:spPr>
          <p:style>
            <a:lnRef idx="0"/>
            <a:fillRef idx="0"/>
            <a:effectRef idx="0"/>
            <a:fontRef idx="minor"/>
          </p:style>
        </p:sp>
        <p:sp>
          <p:nvSpPr>
            <p:cNvPr id="280" name="Freeform 24"/>
            <p:cNvSpPr/>
            <p:nvPr/>
          </p:nvSpPr>
          <p:spPr>
            <a:xfrm>
              <a:off x="7999560" y="2012760"/>
              <a:ext cx="240480" cy="156600"/>
            </a:xfrm>
            <a:custGeom>
              <a:avLst/>
              <a:gdLst/>
              <a:ahLst/>
              <a:rect l="l" t="t" r="r" b="b"/>
              <a:pathLst>
                <a:path w="304" h="197">
                  <a:moveTo>
                    <a:pt x="53" y="0"/>
                  </a:moveTo>
                  <a:lnTo>
                    <a:pt x="55" y="2"/>
                  </a:lnTo>
                  <a:lnTo>
                    <a:pt x="58" y="4"/>
                  </a:lnTo>
                  <a:lnTo>
                    <a:pt x="64" y="7"/>
                  </a:lnTo>
                  <a:lnTo>
                    <a:pt x="68" y="11"/>
                  </a:lnTo>
                  <a:lnTo>
                    <a:pt x="76" y="17"/>
                  </a:lnTo>
                  <a:lnTo>
                    <a:pt x="83" y="23"/>
                  </a:lnTo>
                  <a:lnTo>
                    <a:pt x="95" y="30"/>
                  </a:lnTo>
                  <a:lnTo>
                    <a:pt x="98" y="32"/>
                  </a:lnTo>
                  <a:lnTo>
                    <a:pt x="102" y="36"/>
                  </a:lnTo>
                  <a:lnTo>
                    <a:pt x="108" y="40"/>
                  </a:lnTo>
                  <a:lnTo>
                    <a:pt x="114" y="43"/>
                  </a:lnTo>
                  <a:lnTo>
                    <a:pt x="119" y="47"/>
                  </a:lnTo>
                  <a:lnTo>
                    <a:pt x="125" y="51"/>
                  </a:lnTo>
                  <a:lnTo>
                    <a:pt x="131" y="55"/>
                  </a:lnTo>
                  <a:lnTo>
                    <a:pt x="136" y="59"/>
                  </a:lnTo>
                  <a:lnTo>
                    <a:pt x="142" y="62"/>
                  </a:lnTo>
                  <a:lnTo>
                    <a:pt x="148" y="68"/>
                  </a:lnTo>
                  <a:lnTo>
                    <a:pt x="155" y="72"/>
                  </a:lnTo>
                  <a:lnTo>
                    <a:pt x="161" y="78"/>
                  </a:lnTo>
                  <a:lnTo>
                    <a:pt x="167" y="81"/>
                  </a:lnTo>
                  <a:lnTo>
                    <a:pt x="172" y="87"/>
                  </a:lnTo>
                  <a:lnTo>
                    <a:pt x="180" y="91"/>
                  </a:lnTo>
                  <a:lnTo>
                    <a:pt x="186" y="97"/>
                  </a:lnTo>
                  <a:lnTo>
                    <a:pt x="191" y="100"/>
                  </a:lnTo>
                  <a:lnTo>
                    <a:pt x="197" y="104"/>
                  </a:lnTo>
                  <a:lnTo>
                    <a:pt x="203" y="110"/>
                  </a:lnTo>
                  <a:lnTo>
                    <a:pt x="209" y="114"/>
                  </a:lnTo>
                  <a:lnTo>
                    <a:pt x="214" y="118"/>
                  </a:lnTo>
                  <a:lnTo>
                    <a:pt x="220" y="123"/>
                  </a:lnTo>
                  <a:lnTo>
                    <a:pt x="226" y="127"/>
                  </a:lnTo>
                  <a:lnTo>
                    <a:pt x="233" y="131"/>
                  </a:lnTo>
                  <a:lnTo>
                    <a:pt x="237" y="135"/>
                  </a:lnTo>
                  <a:lnTo>
                    <a:pt x="243" y="140"/>
                  </a:lnTo>
                  <a:lnTo>
                    <a:pt x="248" y="144"/>
                  </a:lnTo>
                  <a:lnTo>
                    <a:pt x="254" y="148"/>
                  </a:lnTo>
                  <a:lnTo>
                    <a:pt x="264" y="156"/>
                  </a:lnTo>
                  <a:lnTo>
                    <a:pt x="273" y="163"/>
                  </a:lnTo>
                  <a:lnTo>
                    <a:pt x="281" y="171"/>
                  </a:lnTo>
                  <a:lnTo>
                    <a:pt x="286" y="177"/>
                  </a:lnTo>
                  <a:lnTo>
                    <a:pt x="292" y="182"/>
                  </a:lnTo>
                  <a:lnTo>
                    <a:pt x="298" y="186"/>
                  </a:lnTo>
                  <a:lnTo>
                    <a:pt x="304" y="194"/>
                  </a:lnTo>
                  <a:lnTo>
                    <a:pt x="304" y="197"/>
                  </a:lnTo>
                  <a:lnTo>
                    <a:pt x="300" y="196"/>
                  </a:lnTo>
                  <a:lnTo>
                    <a:pt x="296" y="196"/>
                  </a:lnTo>
                  <a:lnTo>
                    <a:pt x="290" y="194"/>
                  </a:lnTo>
                  <a:lnTo>
                    <a:pt x="283" y="194"/>
                  </a:lnTo>
                  <a:lnTo>
                    <a:pt x="273" y="190"/>
                  </a:lnTo>
                  <a:lnTo>
                    <a:pt x="266" y="188"/>
                  </a:lnTo>
                  <a:lnTo>
                    <a:pt x="262" y="186"/>
                  </a:lnTo>
                  <a:lnTo>
                    <a:pt x="256" y="184"/>
                  </a:lnTo>
                  <a:lnTo>
                    <a:pt x="250" y="184"/>
                  </a:lnTo>
                  <a:lnTo>
                    <a:pt x="247" y="182"/>
                  </a:lnTo>
                  <a:lnTo>
                    <a:pt x="241" y="180"/>
                  </a:lnTo>
                  <a:lnTo>
                    <a:pt x="235" y="178"/>
                  </a:lnTo>
                  <a:lnTo>
                    <a:pt x="228" y="177"/>
                  </a:lnTo>
                  <a:lnTo>
                    <a:pt x="222" y="175"/>
                  </a:lnTo>
                  <a:lnTo>
                    <a:pt x="216" y="173"/>
                  </a:lnTo>
                  <a:lnTo>
                    <a:pt x="210" y="171"/>
                  </a:lnTo>
                  <a:lnTo>
                    <a:pt x="203" y="169"/>
                  </a:lnTo>
                  <a:lnTo>
                    <a:pt x="197" y="167"/>
                  </a:lnTo>
                  <a:lnTo>
                    <a:pt x="190" y="163"/>
                  </a:lnTo>
                  <a:lnTo>
                    <a:pt x="184" y="161"/>
                  </a:lnTo>
                  <a:lnTo>
                    <a:pt x="176" y="159"/>
                  </a:lnTo>
                  <a:lnTo>
                    <a:pt x="171" y="158"/>
                  </a:lnTo>
                  <a:lnTo>
                    <a:pt x="163" y="154"/>
                  </a:lnTo>
                  <a:lnTo>
                    <a:pt x="157" y="152"/>
                  </a:lnTo>
                  <a:lnTo>
                    <a:pt x="150" y="152"/>
                  </a:lnTo>
                  <a:lnTo>
                    <a:pt x="144" y="150"/>
                  </a:lnTo>
                  <a:lnTo>
                    <a:pt x="136" y="146"/>
                  </a:lnTo>
                  <a:lnTo>
                    <a:pt x="131" y="144"/>
                  </a:lnTo>
                  <a:lnTo>
                    <a:pt x="123" y="140"/>
                  </a:lnTo>
                  <a:lnTo>
                    <a:pt x="117" y="138"/>
                  </a:lnTo>
                  <a:lnTo>
                    <a:pt x="110" y="137"/>
                  </a:lnTo>
                  <a:lnTo>
                    <a:pt x="104" y="135"/>
                  </a:lnTo>
                  <a:lnTo>
                    <a:pt x="96" y="131"/>
                  </a:lnTo>
                  <a:lnTo>
                    <a:pt x="91" y="129"/>
                  </a:lnTo>
                  <a:lnTo>
                    <a:pt x="85" y="127"/>
                  </a:lnTo>
                  <a:lnTo>
                    <a:pt x="77" y="125"/>
                  </a:lnTo>
                  <a:lnTo>
                    <a:pt x="72" y="123"/>
                  </a:lnTo>
                  <a:lnTo>
                    <a:pt x="66" y="121"/>
                  </a:lnTo>
                  <a:lnTo>
                    <a:pt x="62" y="119"/>
                  </a:lnTo>
                  <a:lnTo>
                    <a:pt x="57" y="118"/>
                  </a:lnTo>
                  <a:lnTo>
                    <a:pt x="51" y="116"/>
                  </a:lnTo>
                  <a:lnTo>
                    <a:pt x="47" y="114"/>
                  </a:lnTo>
                  <a:lnTo>
                    <a:pt x="41" y="112"/>
                  </a:lnTo>
                  <a:lnTo>
                    <a:pt x="36" y="110"/>
                  </a:lnTo>
                  <a:lnTo>
                    <a:pt x="32" y="108"/>
                  </a:lnTo>
                  <a:lnTo>
                    <a:pt x="28" y="106"/>
                  </a:lnTo>
                  <a:lnTo>
                    <a:pt x="20" y="104"/>
                  </a:lnTo>
                  <a:lnTo>
                    <a:pt x="15" y="102"/>
                  </a:lnTo>
                  <a:lnTo>
                    <a:pt x="9" y="99"/>
                  </a:lnTo>
                  <a:lnTo>
                    <a:pt x="7" y="99"/>
                  </a:lnTo>
                  <a:lnTo>
                    <a:pt x="3" y="99"/>
                  </a:lnTo>
                  <a:lnTo>
                    <a:pt x="0" y="11"/>
                  </a:lnTo>
                  <a:lnTo>
                    <a:pt x="53" y="0"/>
                  </a:lnTo>
                  <a:lnTo>
                    <a:pt x="53" y="0"/>
                  </a:lnTo>
                  <a:close/>
                </a:path>
              </a:pathLst>
            </a:custGeom>
            <a:solidFill>
              <a:srgbClr val="660099"/>
            </a:solidFill>
            <a:ln w="9525">
              <a:noFill/>
            </a:ln>
          </p:spPr>
          <p:style>
            <a:lnRef idx="0"/>
            <a:fillRef idx="0"/>
            <a:effectRef idx="0"/>
            <a:fontRef idx="minor"/>
          </p:style>
        </p:sp>
        <p:sp>
          <p:nvSpPr>
            <p:cNvPr id="281" name="Freeform 25"/>
            <p:cNvSpPr/>
            <p:nvPr/>
          </p:nvSpPr>
          <p:spPr>
            <a:xfrm>
              <a:off x="7953480" y="1903320"/>
              <a:ext cx="111960" cy="189720"/>
            </a:xfrm>
            <a:custGeom>
              <a:avLst/>
              <a:gdLst/>
              <a:ahLst/>
              <a:rect l="l" t="t" r="r" b="b"/>
              <a:pathLst>
                <a:path w="140" h="239">
                  <a:moveTo>
                    <a:pt x="19" y="0"/>
                  </a:moveTo>
                  <a:lnTo>
                    <a:pt x="0" y="65"/>
                  </a:lnTo>
                  <a:lnTo>
                    <a:pt x="0" y="66"/>
                  </a:lnTo>
                  <a:lnTo>
                    <a:pt x="1" y="70"/>
                  </a:lnTo>
                  <a:lnTo>
                    <a:pt x="1" y="76"/>
                  </a:lnTo>
                  <a:lnTo>
                    <a:pt x="3" y="85"/>
                  </a:lnTo>
                  <a:lnTo>
                    <a:pt x="3" y="89"/>
                  </a:lnTo>
                  <a:lnTo>
                    <a:pt x="7" y="95"/>
                  </a:lnTo>
                  <a:lnTo>
                    <a:pt x="7" y="101"/>
                  </a:lnTo>
                  <a:lnTo>
                    <a:pt x="9" y="106"/>
                  </a:lnTo>
                  <a:lnTo>
                    <a:pt x="11" y="112"/>
                  </a:lnTo>
                  <a:lnTo>
                    <a:pt x="13" y="120"/>
                  </a:lnTo>
                  <a:lnTo>
                    <a:pt x="15" y="127"/>
                  </a:lnTo>
                  <a:lnTo>
                    <a:pt x="17" y="135"/>
                  </a:lnTo>
                  <a:lnTo>
                    <a:pt x="19" y="141"/>
                  </a:lnTo>
                  <a:lnTo>
                    <a:pt x="20" y="148"/>
                  </a:lnTo>
                  <a:lnTo>
                    <a:pt x="22" y="156"/>
                  </a:lnTo>
                  <a:lnTo>
                    <a:pt x="26" y="163"/>
                  </a:lnTo>
                  <a:lnTo>
                    <a:pt x="28" y="169"/>
                  </a:lnTo>
                  <a:lnTo>
                    <a:pt x="30" y="177"/>
                  </a:lnTo>
                  <a:lnTo>
                    <a:pt x="34" y="184"/>
                  </a:lnTo>
                  <a:lnTo>
                    <a:pt x="36" y="192"/>
                  </a:lnTo>
                  <a:lnTo>
                    <a:pt x="38" y="199"/>
                  </a:lnTo>
                  <a:lnTo>
                    <a:pt x="41" y="205"/>
                  </a:lnTo>
                  <a:lnTo>
                    <a:pt x="43" y="211"/>
                  </a:lnTo>
                  <a:lnTo>
                    <a:pt x="47" y="218"/>
                  </a:lnTo>
                  <a:lnTo>
                    <a:pt x="49" y="222"/>
                  </a:lnTo>
                  <a:lnTo>
                    <a:pt x="53" y="228"/>
                  </a:lnTo>
                  <a:lnTo>
                    <a:pt x="57" y="234"/>
                  </a:lnTo>
                  <a:lnTo>
                    <a:pt x="60" y="239"/>
                  </a:lnTo>
                  <a:lnTo>
                    <a:pt x="60" y="237"/>
                  </a:lnTo>
                  <a:lnTo>
                    <a:pt x="62" y="234"/>
                  </a:lnTo>
                  <a:lnTo>
                    <a:pt x="64" y="230"/>
                  </a:lnTo>
                  <a:lnTo>
                    <a:pt x="68" y="224"/>
                  </a:lnTo>
                  <a:lnTo>
                    <a:pt x="70" y="217"/>
                  </a:lnTo>
                  <a:lnTo>
                    <a:pt x="76" y="207"/>
                  </a:lnTo>
                  <a:lnTo>
                    <a:pt x="77" y="201"/>
                  </a:lnTo>
                  <a:lnTo>
                    <a:pt x="81" y="196"/>
                  </a:lnTo>
                  <a:lnTo>
                    <a:pt x="83" y="192"/>
                  </a:lnTo>
                  <a:lnTo>
                    <a:pt x="87" y="186"/>
                  </a:lnTo>
                  <a:lnTo>
                    <a:pt x="91" y="180"/>
                  </a:lnTo>
                  <a:lnTo>
                    <a:pt x="93" y="173"/>
                  </a:lnTo>
                  <a:lnTo>
                    <a:pt x="95" y="167"/>
                  </a:lnTo>
                  <a:lnTo>
                    <a:pt x="98" y="160"/>
                  </a:lnTo>
                  <a:lnTo>
                    <a:pt x="102" y="152"/>
                  </a:lnTo>
                  <a:lnTo>
                    <a:pt x="106" y="144"/>
                  </a:lnTo>
                  <a:lnTo>
                    <a:pt x="110" y="137"/>
                  </a:lnTo>
                  <a:lnTo>
                    <a:pt x="114" y="131"/>
                  </a:lnTo>
                  <a:lnTo>
                    <a:pt x="115" y="123"/>
                  </a:lnTo>
                  <a:lnTo>
                    <a:pt x="119" y="114"/>
                  </a:lnTo>
                  <a:lnTo>
                    <a:pt x="123" y="106"/>
                  </a:lnTo>
                  <a:lnTo>
                    <a:pt x="127" y="99"/>
                  </a:lnTo>
                  <a:lnTo>
                    <a:pt x="129" y="89"/>
                  </a:lnTo>
                  <a:lnTo>
                    <a:pt x="133" y="82"/>
                  </a:lnTo>
                  <a:lnTo>
                    <a:pt x="136" y="72"/>
                  </a:lnTo>
                  <a:lnTo>
                    <a:pt x="140" y="65"/>
                  </a:lnTo>
                  <a:lnTo>
                    <a:pt x="19" y="0"/>
                  </a:lnTo>
                  <a:lnTo>
                    <a:pt x="19" y="0"/>
                  </a:lnTo>
                  <a:close/>
                </a:path>
              </a:pathLst>
            </a:custGeom>
            <a:solidFill>
              <a:srgbClr val="b3b38a"/>
            </a:solidFill>
            <a:ln w="9525">
              <a:noFill/>
            </a:ln>
          </p:spPr>
          <p:style>
            <a:lnRef idx="0"/>
            <a:fillRef idx="0"/>
            <a:effectRef idx="0"/>
            <a:fontRef idx="minor"/>
          </p:style>
        </p:sp>
        <p:sp>
          <p:nvSpPr>
            <p:cNvPr id="282" name="Freeform 26"/>
            <p:cNvSpPr/>
            <p:nvPr/>
          </p:nvSpPr>
          <p:spPr>
            <a:xfrm>
              <a:off x="7951680" y="1569960"/>
              <a:ext cx="326160" cy="420120"/>
            </a:xfrm>
            <a:custGeom>
              <a:avLst/>
              <a:gdLst/>
              <a:ahLst/>
              <a:rect l="l" t="t" r="r" b="b"/>
              <a:pathLst>
                <a:path w="412" h="528">
                  <a:moveTo>
                    <a:pt x="207" y="0"/>
                  </a:moveTo>
                  <a:lnTo>
                    <a:pt x="412" y="13"/>
                  </a:lnTo>
                  <a:lnTo>
                    <a:pt x="133" y="507"/>
                  </a:lnTo>
                  <a:lnTo>
                    <a:pt x="131" y="507"/>
                  </a:lnTo>
                  <a:lnTo>
                    <a:pt x="129" y="509"/>
                  </a:lnTo>
                  <a:lnTo>
                    <a:pt x="125" y="511"/>
                  </a:lnTo>
                  <a:lnTo>
                    <a:pt x="121" y="513"/>
                  </a:lnTo>
                  <a:lnTo>
                    <a:pt x="116" y="517"/>
                  </a:lnTo>
                  <a:lnTo>
                    <a:pt x="108" y="519"/>
                  </a:lnTo>
                  <a:lnTo>
                    <a:pt x="98" y="523"/>
                  </a:lnTo>
                  <a:lnTo>
                    <a:pt x="93" y="524"/>
                  </a:lnTo>
                  <a:lnTo>
                    <a:pt x="81" y="526"/>
                  </a:lnTo>
                  <a:lnTo>
                    <a:pt x="72" y="528"/>
                  </a:lnTo>
                  <a:lnTo>
                    <a:pt x="68" y="528"/>
                  </a:lnTo>
                  <a:lnTo>
                    <a:pt x="62" y="528"/>
                  </a:lnTo>
                  <a:lnTo>
                    <a:pt x="57" y="528"/>
                  </a:lnTo>
                  <a:lnTo>
                    <a:pt x="51" y="528"/>
                  </a:lnTo>
                  <a:lnTo>
                    <a:pt x="45" y="528"/>
                  </a:lnTo>
                  <a:lnTo>
                    <a:pt x="40" y="528"/>
                  </a:lnTo>
                  <a:lnTo>
                    <a:pt x="36" y="526"/>
                  </a:lnTo>
                  <a:lnTo>
                    <a:pt x="30" y="526"/>
                  </a:lnTo>
                  <a:lnTo>
                    <a:pt x="24" y="524"/>
                  </a:lnTo>
                  <a:lnTo>
                    <a:pt x="19" y="523"/>
                  </a:lnTo>
                  <a:lnTo>
                    <a:pt x="13" y="521"/>
                  </a:lnTo>
                  <a:lnTo>
                    <a:pt x="9" y="519"/>
                  </a:lnTo>
                  <a:lnTo>
                    <a:pt x="9" y="517"/>
                  </a:lnTo>
                  <a:lnTo>
                    <a:pt x="9" y="515"/>
                  </a:lnTo>
                  <a:lnTo>
                    <a:pt x="7" y="511"/>
                  </a:lnTo>
                  <a:lnTo>
                    <a:pt x="5" y="505"/>
                  </a:lnTo>
                  <a:lnTo>
                    <a:pt x="5" y="500"/>
                  </a:lnTo>
                  <a:lnTo>
                    <a:pt x="5" y="492"/>
                  </a:lnTo>
                  <a:lnTo>
                    <a:pt x="3" y="483"/>
                  </a:lnTo>
                  <a:lnTo>
                    <a:pt x="3" y="473"/>
                  </a:lnTo>
                  <a:lnTo>
                    <a:pt x="2" y="467"/>
                  </a:lnTo>
                  <a:lnTo>
                    <a:pt x="2" y="462"/>
                  </a:lnTo>
                  <a:lnTo>
                    <a:pt x="0" y="456"/>
                  </a:lnTo>
                  <a:lnTo>
                    <a:pt x="0" y="450"/>
                  </a:lnTo>
                  <a:lnTo>
                    <a:pt x="0" y="445"/>
                  </a:lnTo>
                  <a:lnTo>
                    <a:pt x="0" y="437"/>
                  </a:lnTo>
                  <a:lnTo>
                    <a:pt x="0" y="431"/>
                  </a:lnTo>
                  <a:lnTo>
                    <a:pt x="0" y="426"/>
                  </a:lnTo>
                  <a:lnTo>
                    <a:pt x="0" y="418"/>
                  </a:lnTo>
                  <a:lnTo>
                    <a:pt x="0" y="410"/>
                  </a:lnTo>
                  <a:lnTo>
                    <a:pt x="0" y="403"/>
                  </a:lnTo>
                  <a:lnTo>
                    <a:pt x="0" y="395"/>
                  </a:lnTo>
                  <a:lnTo>
                    <a:pt x="0" y="388"/>
                  </a:lnTo>
                  <a:lnTo>
                    <a:pt x="2" y="380"/>
                  </a:lnTo>
                  <a:lnTo>
                    <a:pt x="2" y="372"/>
                  </a:lnTo>
                  <a:lnTo>
                    <a:pt x="3" y="365"/>
                  </a:lnTo>
                  <a:lnTo>
                    <a:pt x="3" y="355"/>
                  </a:lnTo>
                  <a:lnTo>
                    <a:pt x="5" y="348"/>
                  </a:lnTo>
                  <a:lnTo>
                    <a:pt x="5" y="340"/>
                  </a:lnTo>
                  <a:lnTo>
                    <a:pt x="7" y="331"/>
                  </a:lnTo>
                  <a:lnTo>
                    <a:pt x="9" y="321"/>
                  </a:lnTo>
                  <a:lnTo>
                    <a:pt x="9" y="313"/>
                  </a:lnTo>
                  <a:lnTo>
                    <a:pt x="13" y="304"/>
                  </a:lnTo>
                  <a:lnTo>
                    <a:pt x="15" y="296"/>
                  </a:lnTo>
                  <a:lnTo>
                    <a:pt x="17" y="287"/>
                  </a:lnTo>
                  <a:lnTo>
                    <a:pt x="19" y="277"/>
                  </a:lnTo>
                  <a:lnTo>
                    <a:pt x="22" y="268"/>
                  </a:lnTo>
                  <a:lnTo>
                    <a:pt x="26" y="260"/>
                  </a:lnTo>
                  <a:lnTo>
                    <a:pt x="28" y="251"/>
                  </a:lnTo>
                  <a:lnTo>
                    <a:pt x="32" y="241"/>
                  </a:lnTo>
                  <a:lnTo>
                    <a:pt x="36" y="232"/>
                  </a:lnTo>
                  <a:lnTo>
                    <a:pt x="40" y="224"/>
                  </a:lnTo>
                  <a:lnTo>
                    <a:pt x="43" y="215"/>
                  </a:lnTo>
                  <a:lnTo>
                    <a:pt x="49" y="205"/>
                  </a:lnTo>
                  <a:lnTo>
                    <a:pt x="53" y="196"/>
                  </a:lnTo>
                  <a:lnTo>
                    <a:pt x="59" y="188"/>
                  </a:lnTo>
                  <a:lnTo>
                    <a:pt x="64" y="179"/>
                  </a:lnTo>
                  <a:lnTo>
                    <a:pt x="68" y="169"/>
                  </a:lnTo>
                  <a:lnTo>
                    <a:pt x="74" y="160"/>
                  </a:lnTo>
                  <a:lnTo>
                    <a:pt x="81" y="152"/>
                  </a:lnTo>
                  <a:lnTo>
                    <a:pt x="87" y="142"/>
                  </a:lnTo>
                  <a:lnTo>
                    <a:pt x="95" y="135"/>
                  </a:lnTo>
                  <a:lnTo>
                    <a:pt x="100" y="127"/>
                  </a:lnTo>
                  <a:lnTo>
                    <a:pt x="110" y="118"/>
                  </a:lnTo>
                  <a:lnTo>
                    <a:pt x="117" y="110"/>
                  </a:lnTo>
                  <a:lnTo>
                    <a:pt x="125" y="101"/>
                  </a:lnTo>
                  <a:lnTo>
                    <a:pt x="133" y="93"/>
                  </a:lnTo>
                  <a:lnTo>
                    <a:pt x="142" y="85"/>
                  </a:lnTo>
                  <a:lnTo>
                    <a:pt x="207" y="0"/>
                  </a:lnTo>
                  <a:lnTo>
                    <a:pt x="207" y="0"/>
                  </a:lnTo>
                  <a:close/>
                </a:path>
              </a:pathLst>
            </a:custGeom>
            <a:solidFill>
              <a:srgbClr val="e6e6b0"/>
            </a:solidFill>
            <a:ln w="9525">
              <a:noFill/>
            </a:ln>
          </p:spPr>
          <p:style>
            <a:lnRef idx="0"/>
            <a:fillRef idx="0"/>
            <a:effectRef idx="0"/>
            <a:fontRef idx="minor"/>
          </p:style>
        </p:sp>
        <p:sp>
          <p:nvSpPr>
            <p:cNvPr id="283" name="Freeform 27"/>
            <p:cNvSpPr/>
            <p:nvPr/>
          </p:nvSpPr>
          <p:spPr>
            <a:xfrm>
              <a:off x="7720200" y="1366920"/>
              <a:ext cx="558000" cy="289800"/>
            </a:xfrm>
            <a:custGeom>
              <a:avLst/>
              <a:gdLst/>
              <a:ahLst/>
              <a:rect l="l" t="t" r="r" b="b"/>
              <a:pathLst>
                <a:path w="705" h="365">
                  <a:moveTo>
                    <a:pt x="705" y="270"/>
                  </a:moveTo>
                  <a:lnTo>
                    <a:pt x="701" y="268"/>
                  </a:lnTo>
                  <a:lnTo>
                    <a:pt x="697" y="264"/>
                  </a:lnTo>
                  <a:lnTo>
                    <a:pt x="694" y="263"/>
                  </a:lnTo>
                  <a:lnTo>
                    <a:pt x="690" y="261"/>
                  </a:lnTo>
                  <a:lnTo>
                    <a:pt x="684" y="257"/>
                  </a:lnTo>
                  <a:lnTo>
                    <a:pt x="680" y="257"/>
                  </a:lnTo>
                  <a:lnTo>
                    <a:pt x="673" y="251"/>
                  </a:lnTo>
                  <a:lnTo>
                    <a:pt x="665" y="247"/>
                  </a:lnTo>
                  <a:lnTo>
                    <a:pt x="657" y="244"/>
                  </a:lnTo>
                  <a:lnTo>
                    <a:pt x="652" y="240"/>
                  </a:lnTo>
                  <a:lnTo>
                    <a:pt x="642" y="234"/>
                  </a:lnTo>
                  <a:lnTo>
                    <a:pt x="633" y="230"/>
                  </a:lnTo>
                  <a:lnTo>
                    <a:pt x="623" y="226"/>
                  </a:lnTo>
                  <a:lnTo>
                    <a:pt x="614" y="221"/>
                  </a:lnTo>
                  <a:lnTo>
                    <a:pt x="602" y="215"/>
                  </a:lnTo>
                  <a:lnTo>
                    <a:pt x="593" y="209"/>
                  </a:lnTo>
                  <a:lnTo>
                    <a:pt x="581" y="202"/>
                  </a:lnTo>
                  <a:lnTo>
                    <a:pt x="570" y="196"/>
                  </a:lnTo>
                  <a:lnTo>
                    <a:pt x="557" y="190"/>
                  </a:lnTo>
                  <a:lnTo>
                    <a:pt x="545" y="185"/>
                  </a:lnTo>
                  <a:lnTo>
                    <a:pt x="532" y="177"/>
                  </a:lnTo>
                  <a:lnTo>
                    <a:pt x="521" y="171"/>
                  </a:lnTo>
                  <a:lnTo>
                    <a:pt x="507" y="166"/>
                  </a:lnTo>
                  <a:lnTo>
                    <a:pt x="494" y="158"/>
                  </a:lnTo>
                  <a:lnTo>
                    <a:pt x="481" y="150"/>
                  </a:lnTo>
                  <a:lnTo>
                    <a:pt x="467" y="145"/>
                  </a:lnTo>
                  <a:lnTo>
                    <a:pt x="452" y="137"/>
                  </a:lnTo>
                  <a:lnTo>
                    <a:pt x="439" y="131"/>
                  </a:lnTo>
                  <a:lnTo>
                    <a:pt x="426" y="124"/>
                  </a:lnTo>
                  <a:lnTo>
                    <a:pt x="412" y="118"/>
                  </a:lnTo>
                  <a:lnTo>
                    <a:pt x="397" y="111"/>
                  </a:lnTo>
                  <a:lnTo>
                    <a:pt x="382" y="105"/>
                  </a:lnTo>
                  <a:lnTo>
                    <a:pt x="367" y="97"/>
                  </a:lnTo>
                  <a:lnTo>
                    <a:pt x="353" y="92"/>
                  </a:lnTo>
                  <a:lnTo>
                    <a:pt x="338" y="84"/>
                  </a:lnTo>
                  <a:lnTo>
                    <a:pt x="325" y="78"/>
                  </a:lnTo>
                  <a:lnTo>
                    <a:pt x="312" y="73"/>
                  </a:lnTo>
                  <a:lnTo>
                    <a:pt x="298" y="67"/>
                  </a:lnTo>
                  <a:lnTo>
                    <a:pt x="283" y="59"/>
                  </a:lnTo>
                  <a:lnTo>
                    <a:pt x="270" y="54"/>
                  </a:lnTo>
                  <a:lnTo>
                    <a:pt x="255" y="48"/>
                  </a:lnTo>
                  <a:lnTo>
                    <a:pt x="241" y="44"/>
                  </a:lnTo>
                  <a:lnTo>
                    <a:pt x="228" y="38"/>
                  </a:lnTo>
                  <a:lnTo>
                    <a:pt x="217" y="35"/>
                  </a:lnTo>
                  <a:lnTo>
                    <a:pt x="203" y="29"/>
                  </a:lnTo>
                  <a:lnTo>
                    <a:pt x="192" y="25"/>
                  </a:lnTo>
                  <a:lnTo>
                    <a:pt x="181" y="21"/>
                  </a:lnTo>
                  <a:lnTo>
                    <a:pt x="169" y="17"/>
                  </a:lnTo>
                  <a:lnTo>
                    <a:pt x="158" y="14"/>
                  </a:lnTo>
                  <a:lnTo>
                    <a:pt x="146" y="12"/>
                  </a:lnTo>
                  <a:lnTo>
                    <a:pt x="135" y="10"/>
                  </a:lnTo>
                  <a:lnTo>
                    <a:pt x="125" y="6"/>
                  </a:lnTo>
                  <a:lnTo>
                    <a:pt x="118" y="4"/>
                  </a:lnTo>
                  <a:lnTo>
                    <a:pt x="108" y="4"/>
                  </a:lnTo>
                  <a:lnTo>
                    <a:pt x="99" y="2"/>
                  </a:lnTo>
                  <a:lnTo>
                    <a:pt x="93" y="0"/>
                  </a:lnTo>
                  <a:lnTo>
                    <a:pt x="84" y="0"/>
                  </a:lnTo>
                  <a:lnTo>
                    <a:pt x="78" y="2"/>
                  </a:lnTo>
                  <a:lnTo>
                    <a:pt x="72" y="2"/>
                  </a:lnTo>
                  <a:lnTo>
                    <a:pt x="67" y="4"/>
                  </a:lnTo>
                  <a:lnTo>
                    <a:pt x="63" y="6"/>
                  </a:lnTo>
                  <a:lnTo>
                    <a:pt x="59" y="8"/>
                  </a:lnTo>
                  <a:lnTo>
                    <a:pt x="51" y="12"/>
                  </a:lnTo>
                  <a:lnTo>
                    <a:pt x="44" y="19"/>
                  </a:lnTo>
                  <a:lnTo>
                    <a:pt x="36" y="27"/>
                  </a:lnTo>
                  <a:lnTo>
                    <a:pt x="30" y="36"/>
                  </a:lnTo>
                  <a:lnTo>
                    <a:pt x="29" y="40"/>
                  </a:lnTo>
                  <a:lnTo>
                    <a:pt x="25" y="46"/>
                  </a:lnTo>
                  <a:lnTo>
                    <a:pt x="23" y="52"/>
                  </a:lnTo>
                  <a:lnTo>
                    <a:pt x="19" y="57"/>
                  </a:lnTo>
                  <a:lnTo>
                    <a:pt x="17" y="63"/>
                  </a:lnTo>
                  <a:lnTo>
                    <a:pt x="13" y="69"/>
                  </a:lnTo>
                  <a:lnTo>
                    <a:pt x="11" y="74"/>
                  </a:lnTo>
                  <a:lnTo>
                    <a:pt x="11" y="80"/>
                  </a:lnTo>
                  <a:lnTo>
                    <a:pt x="8" y="86"/>
                  </a:lnTo>
                  <a:lnTo>
                    <a:pt x="6" y="93"/>
                  </a:lnTo>
                  <a:lnTo>
                    <a:pt x="6" y="99"/>
                  </a:lnTo>
                  <a:lnTo>
                    <a:pt x="4" y="105"/>
                  </a:lnTo>
                  <a:lnTo>
                    <a:pt x="2" y="112"/>
                  </a:lnTo>
                  <a:lnTo>
                    <a:pt x="2" y="120"/>
                  </a:lnTo>
                  <a:lnTo>
                    <a:pt x="2" y="126"/>
                  </a:lnTo>
                  <a:lnTo>
                    <a:pt x="2" y="133"/>
                  </a:lnTo>
                  <a:lnTo>
                    <a:pt x="0" y="141"/>
                  </a:lnTo>
                  <a:lnTo>
                    <a:pt x="0" y="149"/>
                  </a:lnTo>
                  <a:lnTo>
                    <a:pt x="0" y="156"/>
                  </a:lnTo>
                  <a:lnTo>
                    <a:pt x="2" y="162"/>
                  </a:lnTo>
                  <a:lnTo>
                    <a:pt x="2" y="169"/>
                  </a:lnTo>
                  <a:lnTo>
                    <a:pt x="4" y="177"/>
                  </a:lnTo>
                  <a:lnTo>
                    <a:pt x="4" y="185"/>
                  </a:lnTo>
                  <a:lnTo>
                    <a:pt x="6" y="194"/>
                  </a:lnTo>
                  <a:lnTo>
                    <a:pt x="8" y="200"/>
                  </a:lnTo>
                  <a:lnTo>
                    <a:pt x="10" y="207"/>
                  </a:lnTo>
                  <a:lnTo>
                    <a:pt x="11" y="213"/>
                  </a:lnTo>
                  <a:lnTo>
                    <a:pt x="15" y="221"/>
                  </a:lnTo>
                  <a:lnTo>
                    <a:pt x="17" y="228"/>
                  </a:lnTo>
                  <a:lnTo>
                    <a:pt x="21" y="234"/>
                  </a:lnTo>
                  <a:lnTo>
                    <a:pt x="25" y="242"/>
                  </a:lnTo>
                  <a:lnTo>
                    <a:pt x="30" y="249"/>
                  </a:lnTo>
                  <a:lnTo>
                    <a:pt x="34" y="257"/>
                  </a:lnTo>
                  <a:lnTo>
                    <a:pt x="38" y="263"/>
                  </a:lnTo>
                  <a:lnTo>
                    <a:pt x="44" y="268"/>
                  </a:lnTo>
                  <a:lnTo>
                    <a:pt x="49" y="276"/>
                  </a:lnTo>
                  <a:lnTo>
                    <a:pt x="55" y="282"/>
                  </a:lnTo>
                  <a:lnTo>
                    <a:pt x="61" y="287"/>
                  </a:lnTo>
                  <a:lnTo>
                    <a:pt x="67" y="293"/>
                  </a:lnTo>
                  <a:lnTo>
                    <a:pt x="74" y="301"/>
                  </a:lnTo>
                  <a:lnTo>
                    <a:pt x="82" y="304"/>
                  </a:lnTo>
                  <a:lnTo>
                    <a:pt x="89" y="310"/>
                  </a:lnTo>
                  <a:lnTo>
                    <a:pt x="97" y="316"/>
                  </a:lnTo>
                  <a:lnTo>
                    <a:pt x="105" y="320"/>
                  </a:lnTo>
                  <a:lnTo>
                    <a:pt x="114" y="325"/>
                  </a:lnTo>
                  <a:lnTo>
                    <a:pt x="124" y="329"/>
                  </a:lnTo>
                  <a:lnTo>
                    <a:pt x="133" y="335"/>
                  </a:lnTo>
                  <a:lnTo>
                    <a:pt x="144" y="339"/>
                  </a:lnTo>
                  <a:lnTo>
                    <a:pt x="154" y="342"/>
                  </a:lnTo>
                  <a:lnTo>
                    <a:pt x="165" y="346"/>
                  </a:lnTo>
                  <a:lnTo>
                    <a:pt x="179" y="350"/>
                  </a:lnTo>
                  <a:lnTo>
                    <a:pt x="190" y="352"/>
                  </a:lnTo>
                  <a:lnTo>
                    <a:pt x="203" y="354"/>
                  </a:lnTo>
                  <a:lnTo>
                    <a:pt x="217" y="358"/>
                  </a:lnTo>
                  <a:lnTo>
                    <a:pt x="230" y="360"/>
                  </a:lnTo>
                  <a:lnTo>
                    <a:pt x="245" y="361"/>
                  </a:lnTo>
                  <a:lnTo>
                    <a:pt x="258" y="363"/>
                  </a:lnTo>
                  <a:lnTo>
                    <a:pt x="272" y="363"/>
                  </a:lnTo>
                  <a:lnTo>
                    <a:pt x="287" y="363"/>
                  </a:lnTo>
                  <a:lnTo>
                    <a:pt x="300" y="365"/>
                  </a:lnTo>
                  <a:lnTo>
                    <a:pt x="314" y="365"/>
                  </a:lnTo>
                  <a:lnTo>
                    <a:pt x="327" y="365"/>
                  </a:lnTo>
                  <a:lnTo>
                    <a:pt x="338" y="365"/>
                  </a:lnTo>
                  <a:lnTo>
                    <a:pt x="353" y="365"/>
                  </a:lnTo>
                  <a:lnTo>
                    <a:pt x="365" y="365"/>
                  </a:lnTo>
                  <a:lnTo>
                    <a:pt x="376" y="363"/>
                  </a:lnTo>
                  <a:lnTo>
                    <a:pt x="390" y="363"/>
                  </a:lnTo>
                  <a:lnTo>
                    <a:pt x="401" y="363"/>
                  </a:lnTo>
                  <a:lnTo>
                    <a:pt x="412" y="361"/>
                  </a:lnTo>
                  <a:lnTo>
                    <a:pt x="424" y="361"/>
                  </a:lnTo>
                  <a:lnTo>
                    <a:pt x="435" y="360"/>
                  </a:lnTo>
                  <a:lnTo>
                    <a:pt x="447" y="360"/>
                  </a:lnTo>
                  <a:lnTo>
                    <a:pt x="456" y="358"/>
                  </a:lnTo>
                  <a:lnTo>
                    <a:pt x="467" y="356"/>
                  </a:lnTo>
                  <a:lnTo>
                    <a:pt x="477" y="354"/>
                  </a:lnTo>
                  <a:lnTo>
                    <a:pt x="486" y="352"/>
                  </a:lnTo>
                  <a:lnTo>
                    <a:pt x="496" y="350"/>
                  </a:lnTo>
                  <a:lnTo>
                    <a:pt x="505" y="350"/>
                  </a:lnTo>
                  <a:lnTo>
                    <a:pt x="515" y="346"/>
                  </a:lnTo>
                  <a:lnTo>
                    <a:pt x="524" y="346"/>
                  </a:lnTo>
                  <a:lnTo>
                    <a:pt x="534" y="342"/>
                  </a:lnTo>
                  <a:lnTo>
                    <a:pt x="542" y="341"/>
                  </a:lnTo>
                  <a:lnTo>
                    <a:pt x="549" y="339"/>
                  </a:lnTo>
                  <a:lnTo>
                    <a:pt x="559" y="337"/>
                  </a:lnTo>
                  <a:lnTo>
                    <a:pt x="566" y="333"/>
                  </a:lnTo>
                  <a:lnTo>
                    <a:pt x="574" y="331"/>
                  </a:lnTo>
                  <a:lnTo>
                    <a:pt x="581" y="329"/>
                  </a:lnTo>
                  <a:lnTo>
                    <a:pt x="591" y="327"/>
                  </a:lnTo>
                  <a:lnTo>
                    <a:pt x="597" y="323"/>
                  </a:lnTo>
                  <a:lnTo>
                    <a:pt x="602" y="321"/>
                  </a:lnTo>
                  <a:lnTo>
                    <a:pt x="610" y="318"/>
                  </a:lnTo>
                  <a:lnTo>
                    <a:pt x="616" y="316"/>
                  </a:lnTo>
                  <a:lnTo>
                    <a:pt x="621" y="314"/>
                  </a:lnTo>
                  <a:lnTo>
                    <a:pt x="629" y="310"/>
                  </a:lnTo>
                  <a:lnTo>
                    <a:pt x="633" y="308"/>
                  </a:lnTo>
                  <a:lnTo>
                    <a:pt x="640" y="306"/>
                  </a:lnTo>
                  <a:lnTo>
                    <a:pt x="650" y="301"/>
                  </a:lnTo>
                  <a:lnTo>
                    <a:pt x="659" y="297"/>
                  </a:lnTo>
                  <a:lnTo>
                    <a:pt x="667" y="291"/>
                  </a:lnTo>
                  <a:lnTo>
                    <a:pt x="676" y="289"/>
                  </a:lnTo>
                  <a:lnTo>
                    <a:pt x="682" y="283"/>
                  </a:lnTo>
                  <a:lnTo>
                    <a:pt x="688" y="280"/>
                  </a:lnTo>
                  <a:lnTo>
                    <a:pt x="692" y="278"/>
                  </a:lnTo>
                  <a:lnTo>
                    <a:pt x="697" y="274"/>
                  </a:lnTo>
                  <a:lnTo>
                    <a:pt x="701" y="270"/>
                  </a:lnTo>
                  <a:lnTo>
                    <a:pt x="705" y="270"/>
                  </a:lnTo>
                  <a:lnTo>
                    <a:pt x="705" y="270"/>
                  </a:lnTo>
                  <a:close/>
                </a:path>
              </a:pathLst>
            </a:custGeom>
            <a:solidFill>
              <a:srgbClr val="ffffd6"/>
            </a:solidFill>
            <a:ln w="9525">
              <a:noFill/>
            </a:ln>
          </p:spPr>
          <p:style>
            <a:lnRef idx="0"/>
            <a:fillRef idx="0"/>
            <a:effectRef idx="0"/>
            <a:fontRef idx="minor"/>
          </p:style>
        </p:sp>
        <p:sp>
          <p:nvSpPr>
            <p:cNvPr id="284" name="Freeform 28"/>
            <p:cNvSpPr/>
            <p:nvPr/>
          </p:nvSpPr>
          <p:spPr>
            <a:xfrm>
              <a:off x="8362800" y="998640"/>
              <a:ext cx="73800" cy="113760"/>
            </a:xfrm>
            <a:custGeom>
              <a:avLst/>
              <a:gdLst/>
              <a:ahLst/>
              <a:rect l="l" t="t" r="r" b="b"/>
              <a:pathLst>
                <a:path w="95" h="142">
                  <a:moveTo>
                    <a:pt x="0" y="0"/>
                  </a:moveTo>
                  <a:lnTo>
                    <a:pt x="35" y="9"/>
                  </a:lnTo>
                  <a:lnTo>
                    <a:pt x="95" y="60"/>
                  </a:lnTo>
                  <a:lnTo>
                    <a:pt x="95" y="60"/>
                  </a:lnTo>
                  <a:lnTo>
                    <a:pt x="95" y="64"/>
                  </a:lnTo>
                  <a:lnTo>
                    <a:pt x="94" y="68"/>
                  </a:lnTo>
                  <a:lnTo>
                    <a:pt x="94" y="74"/>
                  </a:lnTo>
                  <a:lnTo>
                    <a:pt x="92" y="79"/>
                  </a:lnTo>
                  <a:lnTo>
                    <a:pt x="92" y="87"/>
                  </a:lnTo>
                  <a:lnTo>
                    <a:pt x="90" y="96"/>
                  </a:lnTo>
                  <a:lnTo>
                    <a:pt x="90" y="104"/>
                  </a:lnTo>
                  <a:lnTo>
                    <a:pt x="88" y="112"/>
                  </a:lnTo>
                  <a:lnTo>
                    <a:pt x="86" y="119"/>
                  </a:lnTo>
                  <a:lnTo>
                    <a:pt x="84" y="127"/>
                  </a:lnTo>
                  <a:lnTo>
                    <a:pt x="82" y="133"/>
                  </a:lnTo>
                  <a:lnTo>
                    <a:pt x="80" y="136"/>
                  </a:lnTo>
                  <a:lnTo>
                    <a:pt x="78" y="140"/>
                  </a:lnTo>
                  <a:lnTo>
                    <a:pt x="76" y="142"/>
                  </a:lnTo>
                  <a:lnTo>
                    <a:pt x="75" y="142"/>
                  </a:lnTo>
                  <a:lnTo>
                    <a:pt x="71" y="140"/>
                  </a:lnTo>
                  <a:lnTo>
                    <a:pt x="67" y="136"/>
                  </a:lnTo>
                  <a:lnTo>
                    <a:pt x="61" y="131"/>
                  </a:lnTo>
                  <a:lnTo>
                    <a:pt x="57" y="125"/>
                  </a:lnTo>
                  <a:lnTo>
                    <a:pt x="54" y="117"/>
                  </a:lnTo>
                  <a:lnTo>
                    <a:pt x="48" y="110"/>
                  </a:lnTo>
                  <a:lnTo>
                    <a:pt x="42" y="102"/>
                  </a:lnTo>
                  <a:lnTo>
                    <a:pt x="37" y="95"/>
                  </a:lnTo>
                  <a:lnTo>
                    <a:pt x="31" y="85"/>
                  </a:lnTo>
                  <a:lnTo>
                    <a:pt x="27" y="77"/>
                  </a:lnTo>
                  <a:lnTo>
                    <a:pt x="21" y="70"/>
                  </a:lnTo>
                  <a:lnTo>
                    <a:pt x="18" y="62"/>
                  </a:lnTo>
                  <a:lnTo>
                    <a:pt x="12" y="55"/>
                  </a:lnTo>
                  <a:lnTo>
                    <a:pt x="10" y="49"/>
                  </a:lnTo>
                  <a:lnTo>
                    <a:pt x="6" y="43"/>
                  </a:lnTo>
                  <a:lnTo>
                    <a:pt x="6" y="43"/>
                  </a:lnTo>
                  <a:lnTo>
                    <a:pt x="4" y="34"/>
                  </a:lnTo>
                  <a:lnTo>
                    <a:pt x="10" y="26"/>
                  </a:lnTo>
                  <a:lnTo>
                    <a:pt x="16" y="20"/>
                  </a:lnTo>
                  <a:lnTo>
                    <a:pt x="19" y="19"/>
                  </a:lnTo>
                  <a:lnTo>
                    <a:pt x="0" y="0"/>
                  </a:lnTo>
                  <a:lnTo>
                    <a:pt x="0" y="0"/>
                  </a:lnTo>
                  <a:close/>
                </a:path>
              </a:pathLst>
            </a:custGeom>
            <a:solidFill>
              <a:srgbClr val="ffb387"/>
            </a:solidFill>
            <a:ln w="9525">
              <a:noFill/>
            </a:ln>
          </p:spPr>
          <p:style>
            <a:lnRef idx="0"/>
            <a:fillRef idx="0"/>
            <a:effectRef idx="0"/>
            <a:fontRef idx="minor"/>
          </p:style>
        </p:sp>
        <p:sp>
          <p:nvSpPr>
            <p:cNvPr id="285" name="Freeform 29"/>
            <p:cNvSpPr/>
            <p:nvPr/>
          </p:nvSpPr>
          <p:spPr>
            <a:xfrm>
              <a:off x="7799400" y="1366920"/>
              <a:ext cx="418320" cy="264240"/>
            </a:xfrm>
            <a:custGeom>
              <a:avLst/>
              <a:gdLst/>
              <a:ahLst/>
              <a:rect l="l" t="t" r="r" b="b"/>
              <a:pathLst>
                <a:path w="528" h="335">
                  <a:moveTo>
                    <a:pt x="36" y="8"/>
                  </a:moveTo>
                  <a:lnTo>
                    <a:pt x="34" y="10"/>
                  </a:lnTo>
                  <a:lnTo>
                    <a:pt x="32" y="15"/>
                  </a:lnTo>
                  <a:lnTo>
                    <a:pt x="30" y="17"/>
                  </a:lnTo>
                  <a:lnTo>
                    <a:pt x="30" y="23"/>
                  </a:lnTo>
                  <a:lnTo>
                    <a:pt x="30" y="29"/>
                  </a:lnTo>
                  <a:lnTo>
                    <a:pt x="30" y="36"/>
                  </a:lnTo>
                  <a:lnTo>
                    <a:pt x="30" y="42"/>
                  </a:lnTo>
                  <a:lnTo>
                    <a:pt x="32" y="52"/>
                  </a:lnTo>
                  <a:lnTo>
                    <a:pt x="34" y="59"/>
                  </a:lnTo>
                  <a:lnTo>
                    <a:pt x="38" y="69"/>
                  </a:lnTo>
                  <a:lnTo>
                    <a:pt x="42" y="78"/>
                  </a:lnTo>
                  <a:lnTo>
                    <a:pt x="47" y="88"/>
                  </a:lnTo>
                  <a:lnTo>
                    <a:pt x="49" y="93"/>
                  </a:lnTo>
                  <a:lnTo>
                    <a:pt x="53" y="99"/>
                  </a:lnTo>
                  <a:lnTo>
                    <a:pt x="57" y="105"/>
                  </a:lnTo>
                  <a:lnTo>
                    <a:pt x="62" y="111"/>
                  </a:lnTo>
                  <a:lnTo>
                    <a:pt x="66" y="116"/>
                  </a:lnTo>
                  <a:lnTo>
                    <a:pt x="72" y="122"/>
                  </a:lnTo>
                  <a:lnTo>
                    <a:pt x="78" y="128"/>
                  </a:lnTo>
                  <a:lnTo>
                    <a:pt x="85" y="133"/>
                  </a:lnTo>
                  <a:lnTo>
                    <a:pt x="91" y="139"/>
                  </a:lnTo>
                  <a:lnTo>
                    <a:pt x="99" y="145"/>
                  </a:lnTo>
                  <a:lnTo>
                    <a:pt x="106" y="152"/>
                  </a:lnTo>
                  <a:lnTo>
                    <a:pt x="116" y="158"/>
                  </a:lnTo>
                  <a:lnTo>
                    <a:pt x="123" y="164"/>
                  </a:lnTo>
                  <a:lnTo>
                    <a:pt x="133" y="169"/>
                  </a:lnTo>
                  <a:lnTo>
                    <a:pt x="142" y="177"/>
                  </a:lnTo>
                  <a:lnTo>
                    <a:pt x="154" y="183"/>
                  </a:lnTo>
                  <a:lnTo>
                    <a:pt x="165" y="190"/>
                  </a:lnTo>
                  <a:lnTo>
                    <a:pt x="178" y="196"/>
                  </a:lnTo>
                  <a:lnTo>
                    <a:pt x="192" y="202"/>
                  </a:lnTo>
                  <a:lnTo>
                    <a:pt x="205" y="209"/>
                  </a:lnTo>
                  <a:lnTo>
                    <a:pt x="218" y="215"/>
                  </a:lnTo>
                  <a:lnTo>
                    <a:pt x="233" y="223"/>
                  </a:lnTo>
                  <a:lnTo>
                    <a:pt x="249" y="228"/>
                  </a:lnTo>
                  <a:lnTo>
                    <a:pt x="266" y="236"/>
                  </a:lnTo>
                  <a:lnTo>
                    <a:pt x="283" y="242"/>
                  </a:lnTo>
                  <a:lnTo>
                    <a:pt x="300" y="249"/>
                  </a:lnTo>
                  <a:lnTo>
                    <a:pt x="319" y="255"/>
                  </a:lnTo>
                  <a:lnTo>
                    <a:pt x="340" y="263"/>
                  </a:lnTo>
                  <a:lnTo>
                    <a:pt x="359" y="268"/>
                  </a:lnTo>
                  <a:lnTo>
                    <a:pt x="380" y="276"/>
                  </a:lnTo>
                  <a:lnTo>
                    <a:pt x="403" y="282"/>
                  </a:lnTo>
                  <a:lnTo>
                    <a:pt x="425" y="289"/>
                  </a:lnTo>
                  <a:lnTo>
                    <a:pt x="450" y="295"/>
                  </a:lnTo>
                  <a:lnTo>
                    <a:pt x="475" y="301"/>
                  </a:lnTo>
                  <a:lnTo>
                    <a:pt x="501" y="308"/>
                  </a:lnTo>
                  <a:lnTo>
                    <a:pt x="528" y="316"/>
                  </a:lnTo>
                  <a:lnTo>
                    <a:pt x="479" y="335"/>
                  </a:lnTo>
                  <a:lnTo>
                    <a:pt x="477" y="333"/>
                  </a:lnTo>
                  <a:lnTo>
                    <a:pt x="471" y="333"/>
                  </a:lnTo>
                  <a:lnTo>
                    <a:pt x="467" y="331"/>
                  </a:lnTo>
                  <a:lnTo>
                    <a:pt x="465" y="331"/>
                  </a:lnTo>
                  <a:lnTo>
                    <a:pt x="460" y="329"/>
                  </a:lnTo>
                  <a:lnTo>
                    <a:pt x="456" y="329"/>
                  </a:lnTo>
                  <a:lnTo>
                    <a:pt x="448" y="327"/>
                  </a:lnTo>
                  <a:lnTo>
                    <a:pt x="442" y="325"/>
                  </a:lnTo>
                  <a:lnTo>
                    <a:pt x="435" y="323"/>
                  </a:lnTo>
                  <a:lnTo>
                    <a:pt x="429" y="321"/>
                  </a:lnTo>
                  <a:lnTo>
                    <a:pt x="420" y="320"/>
                  </a:lnTo>
                  <a:lnTo>
                    <a:pt x="412" y="318"/>
                  </a:lnTo>
                  <a:lnTo>
                    <a:pt x="404" y="316"/>
                  </a:lnTo>
                  <a:lnTo>
                    <a:pt x="395" y="314"/>
                  </a:lnTo>
                  <a:lnTo>
                    <a:pt x="385" y="312"/>
                  </a:lnTo>
                  <a:lnTo>
                    <a:pt x="376" y="308"/>
                  </a:lnTo>
                  <a:lnTo>
                    <a:pt x="365" y="306"/>
                  </a:lnTo>
                  <a:lnTo>
                    <a:pt x="355" y="302"/>
                  </a:lnTo>
                  <a:lnTo>
                    <a:pt x="344" y="299"/>
                  </a:lnTo>
                  <a:lnTo>
                    <a:pt x="334" y="295"/>
                  </a:lnTo>
                  <a:lnTo>
                    <a:pt x="323" y="291"/>
                  </a:lnTo>
                  <a:lnTo>
                    <a:pt x="313" y="289"/>
                  </a:lnTo>
                  <a:lnTo>
                    <a:pt x="300" y="285"/>
                  </a:lnTo>
                  <a:lnTo>
                    <a:pt x="289" y="282"/>
                  </a:lnTo>
                  <a:lnTo>
                    <a:pt x="277" y="276"/>
                  </a:lnTo>
                  <a:lnTo>
                    <a:pt x="266" y="272"/>
                  </a:lnTo>
                  <a:lnTo>
                    <a:pt x="254" y="266"/>
                  </a:lnTo>
                  <a:lnTo>
                    <a:pt x="243" y="263"/>
                  </a:lnTo>
                  <a:lnTo>
                    <a:pt x="232" y="257"/>
                  </a:lnTo>
                  <a:lnTo>
                    <a:pt x="220" y="255"/>
                  </a:lnTo>
                  <a:lnTo>
                    <a:pt x="207" y="249"/>
                  </a:lnTo>
                  <a:lnTo>
                    <a:pt x="195" y="244"/>
                  </a:lnTo>
                  <a:lnTo>
                    <a:pt x="184" y="238"/>
                  </a:lnTo>
                  <a:lnTo>
                    <a:pt x="173" y="232"/>
                  </a:lnTo>
                  <a:lnTo>
                    <a:pt x="161" y="226"/>
                  </a:lnTo>
                  <a:lnTo>
                    <a:pt x="150" y="221"/>
                  </a:lnTo>
                  <a:lnTo>
                    <a:pt x="138" y="213"/>
                  </a:lnTo>
                  <a:lnTo>
                    <a:pt x="129" y="207"/>
                  </a:lnTo>
                  <a:lnTo>
                    <a:pt x="118" y="200"/>
                  </a:lnTo>
                  <a:lnTo>
                    <a:pt x="108" y="194"/>
                  </a:lnTo>
                  <a:lnTo>
                    <a:pt x="97" y="187"/>
                  </a:lnTo>
                  <a:lnTo>
                    <a:pt x="87" y="181"/>
                  </a:lnTo>
                  <a:lnTo>
                    <a:pt x="80" y="173"/>
                  </a:lnTo>
                  <a:lnTo>
                    <a:pt x="70" y="166"/>
                  </a:lnTo>
                  <a:lnTo>
                    <a:pt x="61" y="158"/>
                  </a:lnTo>
                  <a:lnTo>
                    <a:pt x="53" y="150"/>
                  </a:lnTo>
                  <a:lnTo>
                    <a:pt x="45" y="143"/>
                  </a:lnTo>
                  <a:lnTo>
                    <a:pt x="38" y="133"/>
                  </a:lnTo>
                  <a:lnTo>
                    <a:pt x="32" y="126"/>
                  </a:lnTo>
                  <a:lnTo>
                    <a:pt x="26" y="118"/>
                  </a:lnTo>
                  <a:lnTo>
                    <a:pt x="21" y="109"/>
                  </a:lnTo>
                  <a:lnTo>
                    <a:pt x="15" y="101"/>
                  </a:lnTo>
                  <a:lnTo>
                    <a:pt x="11" y="92"/>
                  </a:lnTo>
                  <a:lnTo>
                    <a:pt x="7" y="82"/>
                  </a:lnTo>
                  <a:lnTo>
                    <a:pt x="4" y="73"/>
                  </a:lnTo>
                  <a:lnTo>
                    <a:pt x="2" y="63"/>
                  </a:lnTo>
                  <a:lnTo>
                    <a:pt x="0" y="54"/>
                  </a:lnTo>
                  <a:lnTo>
                    <a:pt x="0" y="44"/>
                  </a:lnTo>
                  <a:lnTo>
                    <a:pt x="0" y="35"/>
                  </a:lnTo>
                  <a:lnTo>
                    <a:pt x="0" y="25"/>
                  </a:lnTo>
                  <a:lnTo>
                    <a:pt x="2" y="14"/>
                  </a:lnTo>
                  <a:lnTo>
                    <a:pt x="5" y="4"/>
                  </a:lnTo>
                  <a:lnTo>
                    <a:pt x="5" y="0"/>
                  </a:lnTo>
                  <a:lnTo>
                    <a:pt x="9" y="0"/>
                  </a:lnTo>
                  <a:lnTo>
                    <a:pt x="15" y="0"/>
                  </a:lnTo>
                  <a:lnTo>
                    <a:pt x="21" y="2"/>
                  </a:lnTo>
                  <a:lnTo>
                    <a:pt x="24" y="4"/>
                  </a:lnTo>
                  <a:lnTo>
                    <a:pt x="30" y="6"/>
                  </a:lnTo>
                  <a:lnTo>
                    <a:pt x="34" y="8"/>
                  </a:lnTo>
                  <a:lnTo>
                    <a:pt x="36" y="8"/>
                  </a:lnTo>
                  <a:lnTo>
                    <a:pt x="36" y="8"/>
                  </a:lnTo>
                  <a:close/>
                </a:path>
              </a:pathLst>
            </a:custGeom>
            <a:solidFill>
              <a:srgbClr val="990066"/>
            </a:solidFill>
            <a:ln w="9525">
              <a:noFill/>
            </a:ln>
          </p:spPr>
          <p:style>
            <a:lnRef idx="0"/>
            <a:fillRef idx="0"/>
            <a:effectRef idx="0"/>
            <a:fontRef idx="minor"/>
          </p:style>
        </p:sp>
        <p:sp>
          <p:nvSpPr>
            <p:cNvPr id="286" name="Freeform 30"/>
            <p:cNvSpPr/>
            <p:nvPr/>
          </p:nvSpPr>
          <p:spPr>
            <a:xfrm>
              <a:off x="7980480" y="1617480"/>
              <a:ext cx="237240" cy="374040"/>
            </a:xfrm>
            <a:custGeom>
              <a:avLst/>
              <a:gdLst/>
              <a:ahLst/>
              <a:rect l="l" t="t" r="r" b="b"/>
              <a:pathLst>
                <a:path w="300" h="471">
                  <a:moveTo>
                    <a:pt x="300" y="0"/>
                  </a:moveTo>
                  <a:lnTo>
                    <a:pt x="296" y="5"/>
                  </a:lnTo>
                  <a:lnTo>
                    <a:pt x="290" y="13"/>
                  </a:lnTo>
                  <a:lnTo>
                    <a:pt x="285" y="23"/>
                  </a:lnTo>
                  <a:lnTo>
                    <a:pt x="279" y="30"/>
                  </a:lnTo>
                  <a:lnTo>
                    <a:pt x="273" y="38"/>
                  </a:lnTo>
                  <a:lnTo>
                    <a:pt x="268" y="45"/>
                  </a:lnTo>
                  <a:lnTo>
                    <a:pt x="264" y="53"/>
                  </a:lnTo>
                  <a:lnTo>
                    <a:pt x="258" y="63"/>
                  </a:lnTo>
                  <a:lnTo>
                    <a:pt x="252" y="68"/>
                  </a:lnTo>
                  <a:lnTo>
                    <a:pt x="249" y="76"/>
                  </a:lnTo>
                  <a:lnTo>
                    <a:pt x="243" y="83"/>
                  </a:lnTo>
                  <a:lnTo>
                    <a:pt x="239" y="93"/>
                  </a:lnTo>
                  <a:lnTo>
                    <a:pt x="235" y="99"/>
                  </a:lnTo>
                  <a:lnTo>
                    <a:pt x="230" y="106"/>
                  </a:lnTo>
                  <a:lnTo>
                    <a:pt x="226" y="114"/>
                  </a:lnTo>
                  <a:lnTo>
                    <a:pt x="222" y="123"/>
                  </a:lnTo>
                  <a:lnTo>
                    <a:pt x="216" y="129"/>
                  </a:lnTo>
                  <a:lnTo>
                    <a:pt x="213" y="137"/>
                  </a:lnTo>
                  <a:lnTo>
                    <a:pt x="209" y="144"/>
                  </a:lnTo>
                  <a:lnTo>
                    <a:pt x="205" y="152"/>
                  </a:lnTo>
                  <a:lnTo>
                    <a:pt x="199" y="158"/>
                  </a:lnTo>
                  <a:lnTo>
                    <a:pt x="195" y="165"/>
                  </a:lnTo>
                  <a:lnTo>
                    <a:pt x="192" y="173"/>
                  </a:lnTo>
                  <a:lnTo>
                    <a:pt x="188" y="182"/>
                  </a:lnTo>
                  <a:lnTo>
                    <a:pt x="182" y="188"/>
                  </a:lnTo>
                  <a:lnTo>
                    <a:pt x="180" y="196"/>
                  </a:lnTo>
                  <a:lnTo>
                    <a:pt x="176" y="203"/>
                  </a:lnTo>
                  <a:lnTo>
                    <a:pt x="173" y="211"/>
                  </a:lnTo>
                  <a:lnTo>
                    <a:pt x="167" y="218"/>
                  </a:lnTo>
                  <a:lnTo>
                    <a:pt x="165" y="224"/>
                  </a:lnTo>
                  <a:lnTo>
                    <a:pt x="159" y="232"/>
                  </a:lnTo>
                  <a:lnTo>
                    <a:pt x="157" y="241"/>
                  </a:lnTo>
                  <a:lnTo>
                    <a:pt x="152" y="247"/>
                  </a:lnTo>
                  <a:lnTo>
                    <a:pt x="148" y="254"/>
                  </a:lnTo>
                  <a:lnTo>
                    <a:pt x="146" y="260"/>
                  </a:lnTo>
                  <a:lnTo>
                    <a:pt x="142" y="268"/>
                  </a:lnTo>
                  <a:lnTo>
                    <a:pt x="137" y="275"/>
                  </a:lnTo>
                  <a:lnTo>
                    <a:pt x="135" y="281"/>
                  </a:lnTo>
                  <a:lnTo>
                    <a:pt x="129" y="289"/>
                  </a:lnTo>
                  <a:lnTo>
                    <a:pt x="127" y="296"/>
                  </a:lnTo>
                  <a:lnTo>
                    <a:pt x="121" y="304"/>
                  </a:lnTo>
                  <a:lnTo>
                    <a:pt x="119" y="310"/>
                  </a:lnTo>
                  <a:lnTo>
                    <a:pt x="116" y="317"/>
                  </a:lnTo>
                  <a:lnTo>
                    <a:pt x="112" y="325"/>
                  </a:lnTo>
                  <a:lnTo>
                    <a:pt x="108" y="332"/>
                  </a:lnTo>
                  <a:lnTo>
                    <a:pt x="104" y="340"/>
                  </a:lnTo>
                  <a:lnTo>
                    <a:pt x="100" y="346"/>
                  </a:lnTo>
                  <a:lnTo>
                    <a:pt x="97" y="353"/>
                  </a:lnTo>
                  <a:lnTo>
                    <a:pt x="93" y="361"/>
                  </a:lnTo>
                  <a:lnTo>
                    <a:pt x="89" y="369"/>
                  </a:lnTo>
                  <a:lnTo>
                    <a:pt x="85" y="374"/>
                  </a:lnTo>
                  <a:lnTo>
                    <a:pt x="81" y="382"/>
                  </a:lnTo>
                  <a:lnTo>
                    <a:pt x="78" y="389"/>
                  </a:lnTo>
                  <a:lnTo>
                    <a:pt x="74" y="397"/>
                  </a:lnTo>
                  <a:lnTo>
                    <a:pt x="70" y="405"/>
                  </a:lnTo>
                  <a:lnTo>
                    <a:pt x="66" y="412"/>
                  </a:lnTo>
                  <a:lnTo>
                    <a:pt x="62" y="418"/>
                  </a:lnTo>
                  <a:lnTo>
                    <a:pt x="59" y="426"/>
                  </a:lnTo>
                  <a:lnTo>
                    <a:pt x="55" y="433"/>
                  </a:lnTo>
                  <a:lnTo>
                    <a:pt x="51" y="441"/>
                  </a:lnTo>
                  <a:lnTo>
                    <a:pt x="47" y="448"/>
                  </a:lnTo>
                  <a:lnTo>
                    <a:pt x="43" y="456"/>
                  </a:lnTo>
                  <a:lnTo>
                    <a:pt x="40" y="464"/>
                  </a:lnTo>
                  <a:lnTo>
                    <a:pt x="36" y="471"/>
                  </a:lnTo>
                  <a:lnTo>
                    <a:pt x="30" y="469"/>
                  </a:lnTo>
                  <a:lnTo>
                    <a:pt x="26" y="469"/>
                  </a:lnTo>
                  <a:lnTo>
                    <a:pt x="21" y="471"/>
                  </a:lnTo>
                  <a:lnTo>
                    <a:pt x="15" y="471"/>
                  </a:lnTo>
                  <a:lnTo>
                    <a:pt x="5" y="471"/>
                  </a:lnTo>
                  <a:lnTo>
                    <a:pt x="0" y="469"/>
                  </a:lnTo>
                  <a:lnTo>
                    <a:pt x="2" y="462"/>
                  </a:lnTo>
                  <a:lnTo>
                    <a:pt x="5" y="454"/>
                  </a:lnTo>
                  <a:lnTo>
                    <a:pt x="9" y="446"/>
                  </a:lnTo>
                  <a:lnTo>
                    <a:pt x="13" y="441"/>
                  </a:lnTo>
                  <a:lnTo>
                    <a:pt x="17" y="433"/>
                  </a:lnTo>
                  <a:lnTo>
                    <a:pt x="21" y="427"/>
                  </a:lnTo>
                  <a:lnTo>
                    <a:pt x="24" y="420"/>
                  </a:lnTo>
                  <a:lnTo>
                    <a:pt x="28" y="412"/>
                  </a:lnTo>
                  <a:lnTo>
                    <a:pt x="30" y="405"/>
                  </a:lnTo>
                  <a:lnTo>
                    <a:pt x="34" y="399"/>
                  </a:lnTo>
                  <a:lnTo>
                    <a:pt x="38" y="393"/>
                  </a:lnTo>
                  <a:lnTo>
                    <a:pt x="42" y="386"/>
                  </a:lnTo>
                  <a:lnTo>
                    <a:pt x="43" y="378"/>
                  </a:lnTo>
                  <a:lnTo>
                    <a:pt x="47" y="372"/>
                  </a:lnTo>
                  <a:lnTo>
                    <a:pt x="51" y="367"/>
                  </a:lnTo>
                  <a:lnTo>
                    <a:pt x="55" y="361"/>
                  </a:lnTo>
                  <a:lnTo>
                    <a:pt x="59" y="353"/>
                  </a:lnTo>
                  <a:lnTo>
                    <a:pt x="61" y="346"/>
                  </a:lnTo>
                  <a:lnTo>
                    <a:pt x="64" y="340"/>
                  </a:lnTo>
                  <a:lnTo>
                    <a:pt x="68" y="332"/>
                  </a:lnTo>
                  <a:lnTo>
                    <a:pt x="70" y="325"/>
                  </a:lnTo>
                  <a:lnTo>
                    <a:pt x="74" y="319"/>
                  </a:lnTo>
                  <a:lnTo>
                    <a:pt x="78" y="313"/>
                  </a:lnTo>
                  <a:lnTo>
                    <a:pt x="81" y="308"/>
                  </a:lnTo>
                  <a:lnTo>
                    <a:pt x="83" y="300"/>
                  </a:lnTo>
                  <a:lnTo>
                    <a:pt x="87" y="292"/>
                  </a:lnTo>
                  <a:lnTo>
                    <a:pt x="91" y="287"/>
                  </a:lnTo>
                  <a:lnTo>
                    <a:pt x="95" y="281"/>
                  </a:lnTo>
                  <a:lnTo>
                    <a:pt x="97" y="273"/>
                  </a:lnTo>
                  <a:lnTo>
                    <a:pt x="100" y="268"/>
                  </a:lnTo>
                  <a:lnTo>
                    <a:pt x="104" y="260"/>
                  </a:lnTo>
                  <a:lnTo>
                    <a:pt x="108" y="254"/>
                  </a:lnTo>
                  <a:lnTo>
                    <a:pt x="112" y="247"/>
                  </a:lnTo>
                  <a:lnTo>
                    <a:pt x="114" y="241"/>
                  </a:lnTo>
                  <a:lnTo>
                    <a:pt x="118" y="234"/>
                  </a:lnTo>
                  <a:lnTo>
                    <a:pt x="121" y="226"/>
                  </a:lnTo>
                  <a:lnTo>
                    <a:pt x="123" y="220"/>
                  </a:lnTo>
                  <a:lnTo>
                    <a:pt x="127" y="213"/>
                  </a:lnTo>
                  <a:lnTo>
                    <a:pt x="131" y="205"/>
                  </a:lnTo>
                  <a:lnTo>
                    <a:pt x="137" y="199"/>
                  </a:lnTo>
                  <a:lnTo>
                    <a:pt x="138" y="192"/>
                  </a:lnTo>
                  <a:lnTo>
                    <a:pt x="142" y="184"/>
                  </a:lnTo>
                  <a:lnTo>
                    <a:pt x="146" y="177"/>
                  </a:lnTo>
                  <a:lnTo>
                    <a:pt x="152" y="171"/>
                  </a:lnTo>
                  <a:lnTo>
                    <a:pt x="154" y="163"/>
                  </a:lnTo>
                  <a:lnTo>
                    <a:pt x="159" y="158"/>
                  </a:lnTo>
                  <a:lnTo>
                    <a:pt x="163" y="150"/>
                  </a:lnTo>
                  <a:lnTo>
                    <a:pt x="167" y="142"/>
                  </a:lnTo>
                  <a:lnTo>
                    <a:pt x="171" y="135"/>
                  </a:lnTo>
                  <a:lnTo>
                    <a:pt x="176" y="127"/>
                  </a:lnTo>
                  <a:lnTo>
                    <a:pt x="180" y="120"/>
                  </a:lnTo>
                  <a:lnTo>
                    <a:pt x="184" y="112"/>
                  </a:lnTo>
                  <a:lnTo>
                    <a:pt x="188" y="102"/>
                  </a:lnTo>
                  <a:lnTo>
                    <a:pt x="194" y="97"/>
                  </a:lnTo>
                  <a:lnTo>
                    <a:pt x="199" y="89"/>
                  </a:lnTo>
                  <a:lnTo>
                    <a:pt x="205" y="82"/>
                  </a:lnTo>
                  <a:lnTo>
                    <a:pt x="209" y="72"/>
                  </a:lnTo>
                  <a:lnTo>
                    <a:pt x="213" y="64"/>
                  </a:lnTo>
                  <a:lnTo>
                    <a:pt x="218" y="57"/>
                  </a:lnTo>
                  <a:lnTo>
                    <a:pt x="224" y="49"/>
                  </a:lnTo>
                  <a:lnTo>
                    <a:pt x="230" y="40"/>
                  </a:lnTo>
                  <a:lnTo>
                    <a:pt x="235" y="32"/>
                  </a:lnTo>
                  <a:lnTo>
                    <a:pt x="239" y="25"/>
                  </a:lnTo>
                  <a:lnTo>
                    <a:pt x="247" y="17"/>
                  </a:lnTo>
                  <a:lnTo>
                    <a:pt x="300" y="0"/>
                  </a:lnTo>
                  <a:lnTo>
                    <a:pt x="300" y="0"/>
                  </a:lnTo>
                  <a:close/>
                </a:path>
              </a:pathLst>
            </a:custGeom>
            <a:solidFill>
              <a:srgbClr val="660099"/>
            </a:solidFill>
            <a:ln w="9525">
              <a:noFill/>
            </a:ln>
          </p:spPr>
          <p:style>
            <a:lnRef idx="0"/>
            <a:fillRef idx="0"/>
            <a:effectRef idx="0"/>
            <a:fontRef idx="minor"/>
          </p:style>
        </p:sp>
        <p:sp>
          <p:nvSpPr>
            <p:cNvPr id="287" name="Freeform 31"/>
            <p:cNvSpPr/>
            <p:nvPr/>
          </p:nvSpPr>
          <p:spPr>
            <a:xfrm>
              <a:off x="7912080" y="695160"/>
              <a:ext cx="180360" cy="134280"/>
            </a:xfrm>
            <a:custGeom>
              <a:avLst/>
              <a:gdLst/>
              <a:ahLst/>
              <a:rect l="l" t="t" r="r" b="b"/>
              <a:pathLst>
                <a:path w="228" h="169">
                  <a:moveTo>
                    <a:pt x="221" y="136"/>
                  </a:moveTo>
                  <a:lnTo>
                    <a:pt x="217" y="134"/>
                  </a:lnTo>
                  <a:lnTo>
                    <a:pt x="211" y="129"/>
                  </a:lnTo>
                  <a:lnTo>
                    <a:pt x="207" y="125"/>
                  </a:lnTo>
                  <a:lnTo>
                    <a:pt x="204" y="121"/>
                  </a:lnTo>
                  <a:lnTo>
                    <a:pt x="198" y="117"/>
                  </a:lnTo>
                  <a:lnTo>
                    <a:pt x="194" y="114"/>
                  </a:lnTo>
                  <a:lnTo>
                    <a:pt x="187" y="108"/>
                  </a:lnTo>
                  <a:lnTo>
                    <a:pt x="179" y="102"/>
                  </a:lnTo>
                  <a:lnTo>
                    <a:pt x="173" y="96"/>
                  </a:lnTo>
                  <a:lnTo>
                    <a:pt x="166" y="91"/>
                  </a:lnTo>
                  <a:lnTo>
                    <a:pt x="158" y="83"/>
                  </a:lnTo>
                  <a:lnTo>
                    <a:pt x="150" y="77"/>
                  </a:lnTo>
                  <a:lnTo>
                    <a:pt x="143" y="72"/>
                  </a:lnTo>
                  <a:lnTo>
                    <a:pt x="135" y="66"/>
                  </a:lnTo>
                  <a:lnTo>
                    <a:pt x="128" y="58"/>
                  </a:lnTo>
                  <a:lnTo>
                    <a:pt x="120" y="51"/>
                  </a:lnTo>
                  <a:lnTo>
                    <a:pt x="111" y="45"/>
                  </a:lnTo>
                  <a:lnTo>
                    <a:pt x="103" y="39"/>
                  </a:lnTo>
                  <a:lnTo>
                    <a:pt x="93" y="34"/>
                  </a:lnTo>
                  <a:lnTo>
                    <a:pt x="88" y="28"/>
                  </a:lnTo>
                  <a:lnTo>
                    <a:pt x="80" y="22"/>
                  </a:lnTo>
                  <a:lnTo>
                    <a:pt x="74" y="19"/>
                  </a:lnTo>
                  <a:lnTo>
                    <a:pt x="67" y="13"/>
                  </a:lnTo>
                  <a:lnTo>
                    <a:pt x="61" y="9"/>
                  </a:lnTo>
                  <a:lnTo>
                    <a:pt x="55" y="5"/>
                  </a:lnTo>
                  <a:lnTo>
                    <a:pt x="50" y="3"/>
                  </a:lnTo>
                  <a:lnTo>
                    <a:pt x="42" y="0"/>
                  </a:lnTo>
                  <a:lnTo>
                    <a:pt x="36" y="0"/>
                  </a:lnTo>
                  <a:lnTo>
                    <a:pt x="29" y="1"/>
                  </a:lnTo>
                  <a:lnTo>
                    <a:pt x="19" y="7"/>
                  </a:lnTo>
                  <a:lnTo>
                    <a:pt x="12" y="13"/>
                  </a:lnTo>
                  <a:lnTo>
                    <a:pt x="6" y="22"/>
                  </a:lnTo>
                  <a:lnTo>
                    <a:pt x="2" y="30"/>
                  </a:lnTo>
                  <a:lnTo>
                    <a:pt x="0" y="39"/>
                  </a:lnTo>
                  <a:lnTo>
                    <a:pt x="2" y="49"/>
                  </a:lnTo>
                  <a:lnTo>
                    <a:pt x="8" y="57"/>
                  </a:lnTo>
                  <a:lnTo>
                    <a:pt x="12" y="58"/>
                  </a:lnTo>
                  <a:lnTo>
                    <a:pt x="19" y="66"/>
                  </a:lnTo>
                  <a:lnTo>
                    <a:pt x="25" y="68"/>
                  </a:lnTo>
                  <a:lnTo>
                    <a:pt x="29" y="72"/>
                  </a:lnTo>
                  <a:lnTo>
                    <a:pt x="36" y="76"/>
                  </a:lnTo>
                  <a:lnTo>
                    <a:pt x="44" y="81"/>
                  </a:lnTo>
                  <a:lnTo>
                    <a:pt x="50" y="85"/>
                  </a:lnTo>
                  <a:lnTo>
                    <a:pt x="57" y="89"/>
                  </a:lnTo>
                  <a:lnTo>
                    <a:pt x="65" y="95"/>
                  </a:lnTo>
                  <a:lnTo>
                    <a:pt x="74" y="100"/>
                  </a:lnTo>
                  <a:lnTo>
                    <a:pt x="82" y="104"/>
                  </a:lnTo>
                  <a:lnTo>
                    <a:pt x="92" y="110"/>
                  </a:lnTo>
                  <a:lnTo>
                    <a:pt x="99" y="115"/>
                  </a:lnTo>
                  <a:lnTo>
                    <a:pt x="109" y="119"/>
                  </a:lnTo>
                  <a:lnTo>
                    <a:pt x="118" y="125"/>
                  </a:lnTo>
                  <a:lnTo>
                    <a:pt x="126" y="129"/>
                  </a:lnTo>
                  <a:lnTo>
                    <a:pt x="133" y="134"/>
                  </a:lnTo>
                  <a:lnTo>
                    <a:pt x="143" y="138"/>
                  </a:lnTo>
                  <a:lnTo>
                    <a:pt x="149" y="142"/>
                  </a:lnTo>
                  <a:lnTo>
                    <a:pt x="158" y="146"/>
                  </a:lnTo>
                  <a:lnTo>
                    <a:pt x="166" y="150"/>
                  </a:lnTo>
                  <a:lnTo>
                    <a:pt x="173" y="155"/>
                  </a:lnTo>
                  <a:lnTo>
                    <a:pt x="177" y="157"/>
                  </a:lnTo>
                  <a:lnTo>
                    <a:pt x="185" y="161"/>
                  </a:lnTo>
                  <a:lnTo>
                    <a:pt x="190" y="163"/>
                  </a:lnTo>
                  <a:lnTo>
                    <a:pt x="196" y="165"/>
                  </a:lnTo>
                  <a:lnTo>
                    <a:pt x="204" y="169"/>
                  </a:lnTo>
                  <a:lnTo>
                    <a:pt x="207" y="169"/>
                  </a:lnTo>
                  <a:lnTo>
                    <a:pt x="213" y="167"/>
                  </a:lnTo>
                  <a:lnTo>
                    <a:pt x="219" y="163"/>
                  </a:lnTo>
                  <a:lnTo>
                    <a:pt x="223" y="159"/>
                  </a:lnTo>
                  <a:lnTo>
                    <a:pt x="228" y="157"/>
                  </a:lnTo>
                  <a:lnTo>
                    <a:pt x="228" y="152"/>
                  </a:lnTo>
                  <a:lnTo>
                    <a:pt x="228" y="146"/>
                  </a:lnTo>
                  <a:lnTo>
                    <a:pt x="226" y="142"/>
                  </a:lnTo>
                  <a:lnTo>
                    <a:pt x="221" y="136"/>
                  </a:lnTo>
                  <a:lnTo>
                    <a:pt x="221" y="136"/>
                  </a:lnTo>
                  <a:close/>
                </a:path>
              </a:pathLst>
            </a:custGeom>
            <a:solidFill>
              <a:srgbClr val="b34d1a"/>
            </a:solidFill>
            <a:ln w="9525">
              <a:noFill/>
            </a:ln>
          </p:spPr>
          <p:style>
            <a:lnRef idx="0"/>
            <a:fillRef idx="0"/>
            <a:effectRef idx="0"/>
            <a:fontRef idx="minor"/>
          </p:style>
        </p:sp>
      </p:grpSp>
      <p:sp>
        <p:nvSpPr>
          <p:cNvPr id="288" name="Rectangle 1"/>
          <p:cNvSpPr/>
          <p:nvPr/>
        </p:nvSpPr>
        <p:spPr>
          <a:xfrm>
            <a:off x="214200" y="660240"/>
            <a:ext cx="8429040" cy="3011040"/>
          </a:xfrm>
          <a:prstGeom prst="rect">
            <a:avLst/>
          </a:prstGeom>
          <a:noFill/>
          <a:ln w="9525">
            <a:noFill/>
          </a:ln>
        </p:spPr>
        <p:style>
          <a:lnRef idx="0"/>
          <a:fillRef idx="0"/>
          <a:effectRef idx="0"/>
          <a:fontRef idx="minor"/>
        </p:style>
        <p:txBody>
          <a:bodyPr lIns="90000" rIns="90000" tIns="45000" bIns="45000" anchor="ctr">
            <a:spAutoFit/>
          </a:bodyPr>
          <a:p>
            <a:pPr>
              <a:lnSpc>
                <a:spcPct val="100000"/>
              </a:lnSpc>
              <a:tabLst>
                <a:tab algn="l" pos="0"/>
              </a:tabLst>
            </a:pPr>
            <a:r>
              <a:rPr b="0" lang="ru-RU" sz="1600" spc="-1" strike="noStrike">
                <a:solidFill>
                  <a:srgbClr val="000000"/>
                </a:solidFill>
                <a:latin typeface="Times New Roman"/>
                <a:ea typeface="Times New Roman"/>
              </a:rPr>
              <a:t>Те, кто находится за коном и в пригороде, ждут, когда их освободят (выручат). </a:t>
            </a:r>
            <a:endParaRPr b="0" lang="ru-RU" sz="1600" spc="-1" strike="noStrike">
              <a:latin typeface="XO Oriel"/>
            </a:endParaRPr>
          </a:p>
          <a:p>
            <a:pPr>
              <a:lnSpc>
                <a:spcPct val="100000"/>
              </a:lnSpc>
              <a:tabLst>
                <a:tab algn="l" pos="0"/>
              </a:tabLst>
            </a:pPr>
            <a:r>
              <a:rPr b="0" lang="ru-RU" sz="1600" spc="-1" strike="noStrike">
                <a:solidFill>
                  <a:srgbClr val="000000"/>
                </a:solidFill>
                <a:latin typeface="Times New Roman"/>
                <a:ea typeface="Times New Roman"/>
              </a:rPr>
              <a:t>Сделать это может лишь подающий игрок, который хорошо отобьет мяч, </a:t>
            </a:r>
            <a:endParaRPr b="0" lang="ru-RU" sz="1600" spc="-1" strike="noStrike">
              <a:latin typeface="XO Oriel"/>
            </a:endParaRPr>
          </a:p>
          <a:p>
            <a:pPr>
              <a:lnSpc>
                <a:spcPct val="100000"/>
              </a:lnSpc>
              <a:tabLst>
                <a:tab algn="l" pos="0"/>
              </a:tabLst>
            </a:pPr>
            <a:r>
              <a:rPr b="0" lang="ru-RU" sz="1600" spc="-1" strike="noStrike">
                <a:solidFill>
                  <a:srgbClr val="000000"/>
                </a:solidFill>
                <a:latin typeface="Times New Roman"/>
                <a:ea typeface="Times New Roman"/>
              </a:rPr>
              <a:t>направив его довольно далеко, что даст ему достаточно времени на собственную</a:t>
            </a:r>
            <a:endParaRPr b="0" lang="ru-RU" sz="1600" spc="-1" strike="noStrike">
              <a:latin typeface="XO Oriel"/>
            </a:endParaRPr>
          </a:p>
          <a:p>
            <a:pPr>
              <a:lnSpc>
                <a:spcPct val="100000"/>
              </a:lnSpc>
              <a:tabLst>
                <a:tab algn="l" pos="0"/>
              </a:tabLst>
            </a:pPr>
            <a:r>
              <a:rPr b="0" lang="ru-RU" sz="1600" spc="-1" strike="noStrike">
                <a:solidFill>
                  <a:srgbClr val="000000"/>
                </a:solidFill>
                <a:latin typeface="Times New Roman"/>
                <a:ea typeface="Times New Roman"/>
              </a:rPr>
              <a:t> </a:t>
            </a:r>
            <a:r>
              <a:rPr b="0" lang="ru-RU" sz="1600" spc="-1" strike="noStrike">
                <a:solidFill>
                  <a:srgbClr val="000000"/>
                </a:solidFill>
                <a:latin typeface="Times New Roman"/>
                <a:ea typeface="Times New Roman"/>
              </a:rPr>
              <a:t>пробежку и на перебежку вырученным игрокам из кона и пригорода. </a:t>
            </a:r>
            <a:endParaRPr b="0" lang="ru-RU" sz="1600" spc="-1" strike="noStrike">
              <a:latin typeface="XO Oriel"/>
            </a:endParaRPr>
          </a:p>
          <a:p>
            <a:pPr>
              <a:lnSpc>
                <a:spcPct val="100000"/>
              </a:lnSpc>
              <a:tabLst>
                <a:tab algn="l" pos="0"/>
              </a:tabLst>
            </a:pPr>
            <a:r>
              <a:rPr b="0" lang="ru-RU" sz="1600" spc="-1" strike="noStrike">
                <a:solidFill>
                  <a:srgbClr val="000000"/>
                </a:solidFill>
                <a:latin typeface="Times New Roman"/>
                <a:ea typeface="Times New Roman"/>
              </a:rPr>
              <a:t>Нередко на поле может возникнуть затруднительное положение, при котором все представители подающей команды (кроме одного) находятся в пригороде и за</a:t>
            </a:r>
            <a:endParaRPr b="0" lang="ru-RU" sz="1600" spc="-1" strike="noStrike">
              <a:latin typeface="XO Oriel"/>
            </a:endParaRPr>
          </a:p>
          <a:p>
            <a:pPr>
              <a:lnSpc>
                <a:spcPct val="100000"/>
              </a:lnSpc>
              <a:tabLst>
                <a:tab algn="l" pos="0"/>
              </a:tabLst>
            </a:pPr>
            <a:r>
              <a:rPr b="0" lang="ru-RU" sz="1600" spc="-1" strike="noStrike">
                <a:solidFill>
                  <a:srgbClr val="000000"/>
                </a:solidFill>
                <a:latin typeface="Times New Roman"/>
                <a:ea typeface="Times New Roman"/>
              </a:rPr>
              <a:t> </a:t>
            </a:r>
            <a:r>
              <a:rPr b="0" lang="ru-RU" sz="1600" spc="-1" strike="noStrike">
                <a:solidFill>
                  <a:srgbClr val="000000"/>
                </a:solidFill>
                <a:latin typeface="Times New Roman"/>
                <a:ea typeface="Times New Roman"/>
              </a:rPr>
              <a:t>чертой кона. Тогда игроку, который еще не делал удара, разрешается трижды бить</a:t>
            </a:r>
            <a:endParaRPr b="0" lang="ru-RU" sz="1600" spc="-1" strike="noStrike">
              <a:latin typeface="XO Oriel"/>
            </a:endParaRPr>
          </a:p>
          <a:p>
            <a:pPr>
              <a:lnSpc>
                <a:spcPct val="100000"/>
              </a:lnSpc>
              <a:tabLst>
                <a:tab algn="l" pos="0"/>
              </a:tabLst>
            </a:pPr>
            <a:r>
              <a:rPr b="0" lang="ru-RU" sz="1600" spc="-1" strike="noStrike">
                <a:solidFill>
                  <a:srgbClr val="000000"/>
                </a:solidFill>
                <a:latin typeface="Times New Roman"/>
                <a:ea typeface="Times New Roman"/>
              </a:rPr>
              <a:t> </a:t>
            </a:r>
            <a:r>
              <a:rPr b="0" lang="ru-RU" sz="1600" spc="-1" strike="noStrike">
                <a:solidFill>
                  <a:srgbClr val="000000"/>
                </a:solidFill>
                <a:latin typeface="Times New Roman"/>
                <a:ea typeface="Times New Roman"/>
              </a:rPr>
              <a:t>по мячу, но если он промахивается, команда уступает свою позицию водящим. </a:t>
            </a:r>
            <a:endParaRPr b="0" lang="ru-RU" sz="1600" spc="-1" strike="noStrike">
              <a:latin typeface="XO Oriel"/>
            </a:endParaRPr>
          </a:p>
          <a:p>
            <a:pPr>
              <a:lnSpc>
                <a:spcPct val="100000"/>
              </a:lnSpc>
              <a:tabLst>
                <a:tab algn="l" pos="0"/>
              </a:tabLst>
            </a:pPr>
            <a:r>
              <a:rPr b="0" lang="ru-RU" sz="1600" spc="-1" strike="noStrike">
                <a:solidFill>
                  <a:srgbClr val="000000"/>
                </a:solidFill>
                <a:latin typeface="Times New Roman"/>
                <a:ea typeface="Times New Roman"/>
              </a:rPr>
              <a:t>Мяч, перелетевший за боковую линию, не считается. Подающий не должен заступать за линию города. Тому, кто не может отбить мяч битой, допускается бросать его рукой. Выигрыш засчитывается тогда, когда все спортсмены ударили по мячу, но никто не пересек черту кона. По завершении партии команды меняются площадками. </a:t>
            </a:r>
            <a:endParaRPr b="0" lang="ru-RU" sz="1600" spc="-1" strike="noStrike">
              <a:latin typeface="XO Oriel"/>
            </a:endParaRPr>
          </a:p>
        </p:txBody>
      </p:sp>
      <p:sp>
        <p:nvSpPr>
          <p:cNvPr id="289" name="Rectangle 2"/>
          <p:cNvSpPr/>
          <p:nvPr/>
        </p:nvSpPr>
        <p:spPr>
          <a:xfrm>
            <a:off x="214200" y="3796560"/>
            <a:ext cx="8643240" cy="1916640"/>
          </a:xfrm>
          <a:prstGeom prst="rect">
            <a:avLst/>
          </a:prstGeom>
          <a:noFill/>
          <a:ln w="9525">
            <a:noFill/>
          </a:ln>
        </p:spPr>
        <p:style>
          <a:lnRef idx="0"/>
          <a:fillRef idx="0"/>
          <a:effectRef idx="0"/>
          <a:fontRef idx="minor"/>
        </p:style>
        <p:txBody>
          <a:bodyPr lIns="90000" rIns="90000" tIns="45000" bIns="45000" anchor="ctr">
            <a:spAutoFit/>
          </a:bodyPr>
          <a:p>
            <a:pPr algn="ctr">
              <a:lnSpc>
                <a:spcPct val="100000"/>
              </a:lnSpc>
              <a:tabLst>
                <a:tab algn="l" pos="0"/>
              </a:tabLst>
            </a:pPr>
            <a:r>
              <a:rPr b="1" lang="ru-RU" sz="2400" spc="-1" strike="noStrike">
                <a:solidFill>
                  <a:srgbClr val="000000"/>
                </a:solidFill>
                <a:latin typeface="Times New Roman"/>
                <a:ea typeface="Times New Roman"/>
              </a:rPr>
              <a:t>Набор для лапты </a:t>
            </a:r>
            <a:endParaRPr b="0" lang="ru-RU" sz="2400" spc="-1" strike="noStrike">
              <a:latin typeface="XO Oriel"/>
            </a:endParaRPr>
          </a:p>
          <a:p>
            <a:pPr>
              <a:lnSpc>
                <a:spcPct val="100000"/>
              </a:lnSpc>
              <a:tabLst>
                <a:tab algn="l" pos="0"/>
              </a:tabLst>
            </a:pPr>
            <a:r>
              <a:rPr b="0" lang="ru-RU" sz="1600" spc="-1" strike="noStrike">
                <a:solidFill>
                  <a:srgbClr val="000000"/>
                </a:solidFill>
                <a:latin typeface="Times New Roman"/>
                <a:ea typeface="Times New Roman"/>
              </a:rPr>
              <a:t>Для игры в русскую лапту нет необходимости в дорогостоящем инвентаре. Для нее требуются:</a:t>
            </a:r>
            <a:endParaRPr b="0" lang="ru-RU" sz="1600" spc="-1" strike="noStrike">
              <a:latin typeface="XO Oriel"/>
            </a:endParaRPr>
          </a:p>
          <a:p>
            <a:pPr marL="216000" indent="-216000">
              <a:lnSpc>
                <a:spcPct val="100000"/>
              </a:lnSpc>
              <a:buClr>
                <a:srgbClr val="000000"/>
              </a:buClr>
              <a:buFont typeface="Symbol"/>
              <a:buChar char=""/>
              <a:tabLst>
                <a:tab algn="l" pos="0"/>
              </a:tabLst>
            </a:pPr>
            <a:r>
              <a:rPr b="0" lang="ru-RU" sz="1600" spc="-1" strike="noStrike">
                <a:solidFill>
                  <a:srgbClr val="000000"/>
                </a:solidFill>
                <a:latin typeface="Times New Roman"/>
                <a:ea typeface="Times New Roman"/>
              </a:rPr>
              <a:t>мяч резиновый (можно теннисный);</a:t>
            </a:r>
            <a:endParaRPr b="0" lang="ru-RU" sz="1600" spc="-1" strike="noStrike">
              <a:latin typeface="XO Oriel"/>
            </a:endParaRPr>
          </a:p>
          <a:p>
            <a:pPr marL="216000" indent="-216000">
              <a:lnSpc>
                <a:spcPct val="100000"/>
              </a:lnSpc>
              <a:buClr>
                <a:srgbClr val="000000"/>
              </a:buClr>
              <a:buFont typeface="Symbol"/>
              <a:buChar char=""/>
              <a:tabLst>
                <a:tab algn="l" pos="0"/>
              </a:tabLst>
            </a:pPr>
            <a:r>
              <a:rPr b="0" lang="ru-RU" sz="1600" spc="-1" strike="noStrike">
                <a:solidFill>
                  <a:srgbClr val="000000"/>
                </a:solidFill>
                <a:latin typeface="Times New Roman"/>
                <a:ea typeface="Times New Roman"/>
              </a:rPr>
              <a:t>лапта (специальная бита, палка). </a:t>
            </a:r>
            <a:endParaRPr b="0" lang="ru-RU" sz="1600" spc="-1" strike="noStrike">
              <a:latin typeface="XO Oriel"/>
            </a:endParaRPr>
          </a:p>
          <a:p>
            <a:pPr>
              <a:lnSpc>
                <a:spcPct val="100000"/>
              </a:lnSpc>
              <a:tabLst>
                <a:tab algn="l" pos="0"/>
              </a:tabLst>
            </a:pPr>
            <a:r>
              <a:rPr b="0" lang="ru-RU" sz="1600" spc="-1" strike="noStrike">
                <a:solidFill>
                  <a:srgbClr val="000000"/>
                </a:solidFill>
                <a:latin typeface="Times New Roman"/>
                <a:ea typeface="Times New Roman"/>
              </a:rPr>
              <a:t>Размер лапты должен быть следующим: в длину порядка 60 см, шириной у основания примерно 10 см и толщиной ручки в 3 см. Мяч – небольшого размера, удобный для захвата полной ладонью и не склонный к травмированию и причинению сильных ушибов. </a:t>
            </a:r>
            <a:endParaRPr b="0" lang="ru-RU" sz="1600" spc="-1" strike="noStrike">
              <a:latin typeface="XO Oriel"/>
            </a:endParaRPr>
          </a:p>
        </p:txBody>
      </p:sp>
      <p:pic>
        <p:nvPicPr>
          <p:cNvPr id="290" name="Рисунок 31" descr=""/>
          <p:cNvPicPr/>
          <p:nvPr/>
        </p:nvPicPr>
        <p:blipFill>
          <a:blip r:embed="rId1"/>
          <a:stretch/>
        </p:blipFill>
        <p:spPr>
          <a:xfrm rot="5400000">
            <a:off x="7215840" y="5357880"/>
            <a:ext cx="1356480" cy="164232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291" name="Диаграмма 1"/>
          <p:cNvGraphicFramePr/>
          <p:nvPr/>
        </p:nvGraphicFramePr>
        <p:xfrm>
          <a:off x="1619640" y="1412640"/>
          <a:ext cx="6095160" cy="4063320"/>
        </p:xfrm>
        <a:graphic>
          <a:graphicData uri="http://schemas.openxmlformats.org/drawingml/2006/chart">
            <c:chart xmlns:c="http://schemas.openxmlformats.org/drawingml/2006/chart" xmlns:r="http://schemas.openxmlformats.org/officeDocument/2006/relationships" r:id="rId1"/>
          </a:graphicData>
        </a:graphic>
      </p:graphicFrame>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Urban</Template>
  <TotalTime>158</TotalTime>
  <Application>Редактор_презентаций/2022.01.0.0$Windows_x86 LibreOffice_project/8540b22890a8058cf39e456f7b05fd56fffd7d2f</Application>
  <AppVersion>15.0000</AppVersion>
  <Words>973</Words>
  <Paragraphs>87</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ru-RU</dc:language>
  <cp:lastModifiedBy/>
  <dcterms:modified xsi:type="dcterms:W3CDTF">2025-03-11T16:13:59Z</dcterms:modified>
  <cp:revision>22</cp:revision>
  <dc:subject/>
  <dc:title>Слайд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Экран (4:3)</vt:lpwstr>
  </property>
  <property fmtid="{D5CDD505-2E9C-101B-9397-08002B2CF9AE}" pid="3" name="Slides">
    <vt:i4>12</vt:i4>
  </property>
</Properties>
</file>